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34"/>
  </p:notesMasterIdLst>
  <p:sldIdLst>
    <p:sldId id="471" r:id="rId3"/>
    <p:sldId id="468" r:id="rId4"/>
    <p:sldId id="467" r:id="rId5"/>
    <p:sldId id="462" r:id="rId6"/>
    <p:sldId id="296" r:id="rId7"/>
    <p:sldId id="435" r:id="rId8"/>
    <p:sldId id="472" r:id="rId9"/>
    <p:sldId id="440" r:id="rId10"/>
    <p:sldId id="423" r:id="rId11"/>
    <p:sldId id="431" r:id="rId12"/>
    <p:sldId id="432" r:id="rId13"/>
    <p:sldId id="261" r:id="rId14"/>
    <p:sldId id="441" r:id="rId15"/>
    <p:sldId id="437" r:id="rId16"/>
    <p:sldId id="438" r:id="rId17"/>
    <p:sldId id="466" r:id="rId18"/>
    <p:sldId id="445" r:id="rId19"/>
    <p:sldId id="406" r:id="rId20"/>
    <p:sldId id="456" r:id="rId21"/>
    <p:sldId id="458" r:id="rId22"/>
    <p:sldId id="459" r:id="rId23"/>
    <p:sldId id="460" r:id="rId24"/>
    <p:sldId id="446" r:id="rId25"/>
    <p:sldId id="447" r:id="rId26"/>
    <p:sldId id="448" r:id="rId27"/>
    <p:sldId id="449" r:id="rId28"/>
    <p:sldId id="473" r:id="rId29"/>
    <p:sldId id="451" r:id="rId30"/>
    <p:sldId id="452" r:id="rId31"/>
    <p:sldId id="454" r:id="rId32"/>
    <p:sldId id="455"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 Krimm" initials="MOU" lastIdx="7" clrIdx="0">
    <p:extLst>
      <p:ext uri="{19B8F6BF-5375-455C-9EA6-DF929625EA0E}">
        <p15:presenceInfo xmlns:p15="http://schemas.microsoft.com/office/powerpoint/2012/main" userId="Hanna Krimm" providerId="None"/>
      </p:ext>
    </p:extLst>
  </p:cmAuthor>
  <p:cmAuthor id="2" name="Maren Schück" initials="MS" lastIdx="4" clrIdx="1">
    <p:extLst>
      <p:ext uri="{19B8F6BF-5375-455C-9EA6-DF929625EA0E}">
        <p15:presenceInfo xmlns:p15="http://schemas.microsoft.com/office/powerpoint/2012/main" userId="S-1-5-21-2084839395-1808210854-3094516094-2711" providerId="AD"/>
      </p:ext>
    </p:extLst>
  </p:cmAuthor>
  <p:cmAuthor id="3" name="Stefanie Mössler" initials="SM" lastIdx="3" clrIdx="2">
    <p:extLst>
      <p:ext uri="{19B8F6BF-5375-455C-9EA6-DF929625EA0E}">
        <p15:presenceInfo xmlns:p15="http://schemas.microsoft.com/office/powerpoint/2012/main" userId="S-1-5-21-2084839395-1808210854-3094516094-27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54CD"/>
    <a:srgbClr val="006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4" autoAdjust="0"/>
    <p:restoredTop sz="74493" autoAdjust="0"/>
  </p:normalViewPr>
  <p:slideViewPr>
    <p:cSldViewPr snapToGrid="0">
      <p:cViewPr varScale="1">
        <p:scale>
          <a:sx n="64" d="100"/>
          <a:sy n="64" d="100"/>
        </p:scale>
        <p:origin x="1042" y="6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15T10:36:45.097" idx="3">
    <p:pos x="10" y="10"/>
    <p:text>Was hattest du hier vor? Ich würde alle Varianten auch in Präsenz anbieten. Also Arbeitsblatt, Videos, im Zuge dieser ppt erklären... oder?</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F783F-5E65-4EB8-A1A2-D877F2EF7F5E}" type="doc">
      <dgm:prSet loTypeId="urn:microsoft.com/office/officeart/2005/8/layout/venn1" loCatId="relationship" qsTypeId="urn:microsoft.com/office/officeart/2005/8/quickstyle/simple1" qsCatId="simple" csTypeId="urn:microsoft.com/office/officeart/2005/8/colors/colorful4" csCatId="colorful" phldr="1"/>
      <dgm:spPr/>
    </dgm:pt>
    <dgm:pt modelId="{28876AEC-77AD-4181-AC1B-D85C0DE6EFDB}">
      <dgm:prSet phldrT="[Text]"/>
      <dgm:spPr>
        <a:solidFill>
          <a:schemeClr val="accent6">
            <a:lumMod val="60000"/>
            <a:lumOff val="40000"/>
            <a:alpha val="50000"/>
          </a:schemeClr>
        </a:solidFill>
      </dgm:spPr>
      <dgm:t>
        <a:bodyPr/>
        <a:lstStyle/>
        <a:p>
          <a:r>
            <a:rPr lang="de-DE" dirty="0"/>
            <a:t>Ökologie</a:t>
          </a:r>
        </a:p>
      </dgm:t>
    </dgm:pt>
    <dgm:pt modelId="{2F0B5A94-F9F8-4C2B-9896-43895A7FB9A2}" type="parTrans" cxnId="{06F9BCD6-54AE-4DF9-8E14-CF2F0B640D71}">
      <dgm:prSet/>
      <dgm:spPr/>
      <dgm:t>
        <a:bodyPr/>
        <a:lstStyle/>
        <a:p>
          <a:endParaRPr lang="de-DE"/>
        </a:p>
      </dgm:t>
    </dgm:pt>
    <dgm:pt modelId="{EE9159AD-A413-42FE-B829-732842B8B413}" type="sibTrans" cxnId="{06F9BCD6-54AE-4DF9-8E14-CF2F0B640D71}">
      <dgm:prSet/>
      <dgm:spPr/>
      <dgm:t>
        <a:bodyPr/>
        <a:lstStyle/>
        <a:p>
          <a:endParaRPr lang="de-DE"/>
        </a:p>
      </dgm:t>
    </dgm:pt>
    <dgm:pt modelId="{7514F7D9-4F12-4137-B625-D6B25EBE4A54}">
      <dgm:prSet phldrT="[Text]"/>
      <dgm:spPr>
        <a:solidFill>
          <a:schemeClr val="accent4">
            <a:alpha val="50000"/>
          </a:schemeClr>
        </a:solidFill>
      </dgm:spPr>
      <dgm:t>
        <a:bodyPr/>
        <a:lstStyle/>
        <a:p>
          <a:r>
            <a:rPr lang="de-DE" dirty="0"/>
            <a:t>Gesellschaft</a:t>
          </a:r>
        </a:p>
      </dgm:t>
    </dgm:pt>
    <dgm:pt modelId="{ABC56EC8-A5EE-4F8C-8AB6-E98697201671}" type="parTrans" cxnId="{CDA7E2B2-B1CB-453F-8F3F-CA47AD169CA0}">
      <dgm:prSet/>
      <dgm:spPr/>
      <dgm:t>
        <a:bodyPr/>
        <a:lstStyle/>
        <a:p>
          <a:endParaRPr lang="de-DE"/>
        </a:p>
      </dgm:t>
    </dgm:pt>
    <dgm:pt modelId="{B6B5A1A8-6D4A-48C5-990E-E78C37EF9362}" type="sibTrans" cxnId="{CDA7E2B2-B1CB-453F-8F3F-CA47AD169CA0}">
      <dgm:prSet/>
      <dgm:spPr/>
      <dgm:t>
        <a:bodyPr/>
        <a:lstStyle/>
        <a:p>
          <a:endParaRPr lang="de-DE"/>
        </a:p>
      </dgm:t>
    </dgm:pt>
    <dgm:pt modelId="{2548D5FA-E4D9-4E7F-B511-8EBF79C5A16C}">
      <dgm:prSet phldrT="[Text]"/>
      <dgm:spPr/>
      <dgm:t>
        <a:bodyPr/>
        <a:lstStyle/>
        <a:p>
          <a:r>
            <a:rPr lang="de-DE" dirty="0"/>
            <a:t>Ökonomie</a:t>
          </a:r>
        </a:p>
      </dgm:t>
    </dgm:pt>
    <dgm:pt modelId="{0DCCD384-70B5-4F14-9A4B-8BFB8A4564B0}" type="parTrans" cxnId="{A3942F06-F8A8-4C1A-96D7-2128A5E22C04}">
      <dgm:prSet/>
      <dgm:spPr/>
      <dgm:t>
        <a:bodyPr/>
        <a:lstStyle/>
        <a:p>
          <a:endParaRPr lang="de-DE"/>
        </a:p>
      </dgm:t>
    </dgm:pt>
    <dgm:pt modelId="{1E4DD37E-1338-4EAE-A558-0D84A6347A63}" type="sibTrans" cxnId="{A3942F06-F8A8-4C1A-96D7-2128A5E22C04}">
      <dgm:prSet/>
      <dgm:spPr/>
      <dgm:t>
        <a:bodyPr/>
        <a:lstStyle/>
        <a:p>
          <a:endParaRPr lang="de-DE"/>
        </a:p>
      </dgm:t>
    </dgm:pt>
    <dgm:pt modelId="{E0872C0F-AEF5-412A-9397-B48936B86969}" type="pres">
      <dgm:prSet presAssocID="{CE2F783F-5E65-4EB8-A1A2-D877F2EF7F5E}" presName="compositeShape" presStyleCnt="0">
        <dgm:presLayoutVars>
          <dgm:chMax val="7"/>
          <dgm:dir/>
          <dgm:resizeHandles val="exact"/>
        </dgm:presLayoutVars>
      </dgm:prSet>
      <dgm:spPr/>
    </dgm:pt>
    <dgm:pt modelId="{55398942-85B2-4AF9-835C-214B322AB8D4}" type="pres">
      <dgm:prSet presAssocID="{28876AEC-77AD-4181-AC1B-D85C0DE6EFDB}" presName="circ1" presStyleLbl="vennNode1" presStyleIdx="0" presStyleCnt="3"/>
      <dgm:spPr/>
    </dgm:pt>
    <dgm:pt modelId="{4DCB10A1-0E23-4FDC-B69B-B8C99596ABD4}" type="pres">
      <dgm:prSet presAssocID="{28876AEC-77AD-4181-AC1B-D85C0DE6EFDB}" presName="circ1Tx" presStyleLbl="revTx" presStyleIdx="0" presStyleCnt="0">
        <dgm:presLayoutVars>
          <dgm:chMax val="0"/>
          <dgm:chPref val="0"/>
          <dgm:bulletEnabled val="1"/>
        </dgm:presLayoutVars>
      </dgm:prSet>
      <dgm:spPr/>
    </dgm:pt>
    <dgm:pt modelId="{4B857BF9-C85A-43E5-823E-4FE93A629644}" type="pres">
      <dgm:prSet presAssocID="{7514F7D9-4F12-4137-B625-D6B25EBE4A54}" presName="circ2" presStyleLbl="vennNode1" presStyleIdx="1" presStyleCnt="3"/>
      <dgm:spPr/>
    </dgm:pt>
    <dgm:pt modelId="{E79BAAFE-2B99-4938-8A12-E2D4EE3CC0AE}" type="pres">
      <dgm:prSet presAssocID="{7514F7D9-4F12-4137-B625-D6B25EBE4A54}" presName="circ2Tx" presStyleLbl="revTx" presStyleIdx="0" presStyleCnt="0">
        <dgm:presLayoutVars>
          <dgm:chMax val="0"/>
          <dgm:chPref val="0"/>
          <dgm:bulletEnabled val="1"/>
        </dgm:presLayoutVars>
      </dgm:prSet>
      <dgm:spPr/>
    </dgm:pt>
    <dgm:pt modelId="{78F36851-706B-486C-B4EF-B64535E753D8}" type="pres">
      <dgm:prSet presAssocID="{2548D5FA-E4D9-4E7F-B511-8EBF79C5A16C}" presName="circ3" presStyleLbl="vennNode1" presStyleIdx="2" presStyleCnt="3"/>
      <dgm:spPr/>
    </dgm:pt>
    <dgm:pt modelId="{3C709AB3-B318-4CF0-95EE-6B5813E461B3}" type="pres">
      <dgm:prSet presAssocID="{2548D5FA-E4D9-4E7F-B511-8EBF79C5A16C}" presName="circ3Tx" presStyleLbl="revTx" presStyleIdx="0" presStyleCnt="0">
        <dgm:presLayoutVars>
          <dgm:chMax val="0"/>
          <dgm:chPref val="0"/>
          <dgm:bulletEnabled val="1"/>
        </dgm:presLayoutVars>
      </dgm:prSet>
      <dgm:spPr/>
    </dgm:pt>
  </dgm:ptLst>
  <dgm:cxnLst>
    <dgm:cxn modelId="{A3942F06-F8A8-4C1A-96D7-2128A5E22C04}" srcId="{CE2F783F-5E65-4EB8-A1A2-D877F2EF7F5E}" destId="{2548D5FA-E4D9-4E7F-B511-8EBF79C5A16C}" srcOrd="2" destOrd="0" parTransId="{0DCCD384-70B5-4F14-9A4B-8BFB8A4564B0}" sibTransId="{1E4DD37E-1338-4EAE-A558-0D84A6347A63}"/>
    <dgm:cxn modelId="{EB316C0B-123B-49A3-8C3C-D4E2D31C70F5}" type="presOf" srcId="{28876AEC-77AD-4181-AC1B-D85C0DE6EFDB}" destId="{55398942-85B2-4AF9-835C-214B322AB8D4}" srcOrd="0" destOrd="0" presId="urn:microsoft.com/office/officeart/2005/8/layout/venn1"/>
    <dgm:cxn modelId="{B3E4891E-33A0-40EB-8530-7815BC4A6791}" type="presOf" srcId="{CE2F783F-5E65-4EB8-A1A2-D877F2EF7F5E}" destId="{E0872C0F-AEF5-412A-9397-B48936B86969}" srcOrd="0" destOrd="0" presId="urn:microsoft.com/office/officeart/2005/8/layout/venn1"/>
    <dgm:cxn modelId="{5365C244-6B58-42DC-A346-CF65E9555D48}" type="presOf" srcId="{28876AEC-77AD-4181-AC1B-D85C0DE6EFDB}" destId="{4DCB10A1-0E23-4FDC-B69B-B8C99596ABD4}" srcOrd="1" destOrd="0" presId="urn:microsoft.com/office/officeart/2005/8/layout/venn1"/>
    <dgm:cxn modelId="{24AD5674-06FB-436E-B186-1BF0B7BB4D94}" type="presOf" srcId="{7514F7D9-4F12-4137-B625-D6B25EBE4A54}" destId="{4B857BF9-C85A-43E5-823E-4FE93A629644}" srcOrd="0" destOrd="0" presId="urn:microsoft.com/office/officeart/2005/8/layout/venn1"/>
    <dgm:cxn modelId="{8AAF5897-66E0-4BAD-9CC3-20E6015D654E}" type="presOf" srcId="{7514F7D9-4F12-4137-B625-D6B25EBE4A54}" destId="{E79BAAFE-2B99-4938-8A12-E2D4EE3CC0AE}" srcOrd="1" destOrd="0" presId="urn:microsoft.com/office/officeart/2005/8/layout/venn1"/>
    <dgm:cxn modelId="{CDA7E2B2-B1CB-453F-8F3F-CA47AD169CA0}" srcId="{CE2F783F-5E65-4EB8-A1A2-D877F2EF7F5E}" destId="{7514F7D9-4F12-4137-B625-D6B25EBE4A54}" srcOrd="1" destOrd="0" parTransId="{ABC56EC8-A5EE-4F8C-8AB6-E98697201671}" sibTransId="{B6B5A1A8-6D4A-48C5-990E-E78C37EF9362}"/>
    <dgm:cxn modelId="{5D6295C3-D5C7-4ADF-97E8-547B96974FBD}" type="presOf" srcId="{2548D5FA-E4D9-4E7F-B511-8EBF79C5A16C}" destId="{78F36851-706B-486C-B4EF-B64535E753D8}" srcOrd="0" destOrd="0" presId="urn:microsoft.com/office/officeart/2005/8/layout/venn1"/>
    <dgm:cxn modelId="{06F9BCD6-54AE-4DF9-8E14-CF2F0B640D71}" srcId="{CE2F783F-5E65-4EB8-A1A2-D877F2EF7F5E}" destId="{28876AEC-77AD-4181-AC1B-D85C0DE6EFDB}" srcOrd="0" destOrd="0" parTransId="{2F0B5A94-F9F8-4C2B-9896-43895A7FB9A2}" sibTransId="{EE9159AD-A413-42FE-B829-732842B8B413}"/>
    <dgm:cxn modelId="{E58524DF-E11F-4BA1-8666-CA1CE5E02447}" type="presOf" srcId="{2548D5FA-E4D9-4E7F-B511-8EBF79C5A16C}" destId="{3C709AB3-B318-4CF0-95EE-6B5813E461B3}" srcOrd="1" destOrd="0" presId="urn:microsoft.com/office/officeart/2005/8/layout/venn1"/>
    <dgm:cxn modelId="{869F622F-D341-46EB-BBEF-5CD8969A95E2}" type="presParOf" srcId="{E0872C0F-AEF5-412A-9397-B48936B86969}" destId="{55398942-85B2-4AF9-835C-214B322AB8D4}" srcOrd="0" destOrd="0" presId="urn:microsoft.com/office/officeart/2005/8/layout/venn1"/>
    <dgm:cxn modelId="{CB6B3268-84BD-4C1D-98CE-02969B6FD718}" type="presParOf" srcId="{E0872C0F-AEF5-412A-9397-B48936B86969}" destId="{4DCB10A1-0E23-4FDC-B69B-B8C99596ABD4}" srcOrd="1" destOrd="0" presId="urn:microsoft.com/office/officeart/2005/8/layout/venn1"/>
    <dgm:cxn modelId="{9FFC3688-BFAA-435C-8D37-149C5F4BE68E}" type="presParOf" srcId="{E0872C0F-AEF5-412A-9397-B48936B86969}" destId="{4B857BF9-C85A-43E5-823E-4FE93A629644}" srcOrd="2" destOrd="0" presId="urn:microsoft.com/office/officeart/2005/8/layout/venn1"/>
    <dgm:cxn modelId="{C4FB88A5-5C0A-48F0-915C-28830CE17797}" type="presParOf" srcId="{E0872C0F-AEF5-412A-9397-B48936B86969}" destId="{E79BAAFE-2B99-4938-8A12-E2D4EE3CC0AE}" srcOrd="3" destOrd="0" presId="urn:microsoft.com/office/officeart/2005/8/layout/venn1"/>
    <dgm:cxn modelId="{71684F16-3F2E-4AC6-AA10-07BE94D5A410}" type="presParOf" srcId="{E0872C0F-AEF5-412A-9397-B48936B86969}" destId="{78F36851-706B-486C-B4EF-B64535E753D8}" srcOrd="4" destOrd="0" presId="urn:microsoft.com/office/officeart/2005/8/layout/venn1"/>
    <dgm:cxn modelId="{4B6C73B5-CD72-4015-8E40-60A4C061CC0D}" type="presParOf" srcId="{E0872C0F-AEF5-412A-9397-B48936B86969}" destId="{3C709AB3-B318-4CF0-95EE-6B5813E461B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98942-85B2-4AF9-835C-214B322AB8D4}">
      <dsp:nvSpPr>
        <dsp:cNvPr id="0" name=""/>
        <dsp:cNvSpPr/>
      </dsp:nvSpPr>
      <dsp:spPr>
        <a:xfrm>
          <a:off x="1753508" y="49459"/>
          <a:ext cx="2374059" cy="2374059"/>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de-DE" sz="2200" kern="1200" dirty="0"/>
            <a:t>Ökologie</a:t>
          </a:r>
        </a:p>
      </dsp:txBody>
      <dsp:txXfrm>
        <a:off x="2070049" y="464920"/>
        <a:ext cx="1740977" cy="1068326"/>
      </dsp:txXfrm>
    </dsp:sp>
    <dsp:sp modelId="{4B857BF9-C85A-43E5-823E-4FE93A629644}">
      <dsp:nvSpPr>
        <dsp:cNvPr id="0" name=""/>
        <dsp:cNvSpPr/>
      </dsp:nvSpPr>
      <dsp:spPr>
        <a:xfrm>
          <a:off x="2610148" y="1533246"/>
          <a:ext cx="2374059" cy="2374059"/>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de-DE" sz="2200" kern="1200" dirty="0"/>
            <a:t>Gesellschaft</a:t>
          </a:r>
        </a:p>
      </dsp:txBody>
      <dsp:txXfrm>
        <a:off x="3336215" y="2146545"/>
        <a:ext cx="1424435" cy="1305732"/>
      </dsp:txXfrm>
    </dsp:sp>
    <dsp:sp modelId="{78F36851-706B-486C-B4EF-B64535E753D8}">
      <dsp:nvSpPr>
        <dsp:cNvPr id="0" name=""/>
        <dsp:cNvSpPr/>
      </dsp:nvSpPr>
      <dsp:spPr>
        <a:xfrm>
          <a:off x="896868" y="1533246"/>
          <a:ext cx="2374059" cy="2374059"/>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de-DE" sz="2200" kern="1200" dirty="0"/>
            <a:t>Ökonomie</a:t>
          </a:r>
        </a:p>
      </dsp:txBody>
      <dsp:txXfrm>
        <a:off x="1120426" y="2146545"/>
        <a:ext cx="1424435" cy="130573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91DEE-65C5-492F-8C3B-9CF25E7E7E2F}" type="datetimeFigureOut">
              <a:rPr lang="de-AT" smtClean="0"/>
              <a:t>13.11.2021</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6534A-5F74-4E23-B6F9-8484417E59BF}" type="slidenum">
              <a:rPr lang="de-AT" smtClean="0"/>
              <a:t>‹Nr.›</a:t>
            </a:fld>
            <a:endParaRPr lang="de-A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olidFill>
                <a:srgbClr val="FF0000"/>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1E83F-47DA-7145-B177-CDE51E0A8F8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215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war jetzt</a:t>
            </a:r>
            <a:r>
              <a:rPr lang="de-DE" baseline="0" dirty="0"/>
              <a:t> nochmal Nachhaltigkeit?</a:t>
            </a:r>
          </a:p>
          <a:p>
            <a:r>
              <a:rPr lang="de-DE" baseline="0" dirty="0"/>
              <a:t>Warum stehst du, wo du stehst?</a:t>
            </a:r>
          </a:p>
          <a:p>
            <a:endParaRPr lang="de-DE" baseline="0" dirty="0"/>
          </a:p>
          <a:p>
            <a:r>
              <a:rPr lang="de-DE" baseline="0" dirty="0"/>
              <a:t>Die Schüler müssen sich zu den einzelnen Sektoren im Raum in Gruppen positionieren (Ökonomie, Gesellschaft, Ökologie)</a:t>
            </a:r>
          </a:p>
          <a:p>
            <a:endParaRPr lang="de-DE" baseline="0" dirty="0"/>
          </a:p>
          <a:p>
            <a:r>
              <a:rPr lang="de-DE" baseline="0" dirty="0"/>
              <a:t>Mit einem Foto dokumentieren</a:t>
            </a:r>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10</a:t>
            </a:fld>
            <a:endParaRPr lang="de-DE"/>
          </a:p>
        </p:txBody>
      </p:sp>
    </p:spTree>
    <p:extLst>
      <p:ext uri="{BB962C8B-B14F-4D97-AF65-F5344CB8AC3E}">
        <p14:creationId xmlns:p14="http://schemas.microsoft.com/office/powerpoint/2010/main" val="191304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Schüler müssen sich von „gar nicht“ bis „sehr“ in einer</a:t>
            </a:r>
            <a:r>
              <a:rPr lang="de-DE" baseline="0" dirty="0"/>
              <a:t> Skala einordnen.</a:t>
            </a:r>
            <a:endParaRPr lang="de-DE" dirty="0"/>
          </a:p>
        </p:txBody>
      </p:sp>
      <p:sp>
        <p:nvSpPr>
          <p:cNvPr id="4" name="Foliennummernplatzhalter 3"/>
          <p:cNvSpPr>
            <a:spLocks noGrp="1"/>
          </p:cNvSpPr>
          <p:nvPr>
            <p:ph type="sldNum" sz="quarter" idx="10"/>
          </p:nvPr>
        </p:nvSpPr>
        <p:spPr/>
        <p:txBody>
          <a:bodyPr/>
          <a:lstStyle/>
          <a:p>
            <a:fld id="{C446534A-5F74-4E23-B6F9-8484417E59BF}" type="slidenum">
              <a:rPr lang="de-AT" smtClean="0"/>
              <a:t>11</a:t>
            </a:fld>
            <a:endParaRPr lang="de-AT"/>
          </a:p>
        </p:txBody>
      </p:sp>
    </p:spTree>
    <p:extLst>
      <p:ext uri="{BB962C8B-B14F-4D97-AF65-F5344CB8AC3E}">
        <p14:creationId xmlns:p14="http://schemas.microsoft.com/office/powerpoint/2010/main" val="85234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dirty="0">
                <a:solidFill>
                  <a:schemeClr val="tx1"/>
                </a:solidFill>
                <a:effectLst/>
                <a:latin typeface="+mn-lt"/>
                <a:ea typeface="+mn-ea"/>
                <a:cs typeface="+mn-cs"/>
              </a:rPr>
              <a:t>Transformation unserer Welt: Die Agenda 2030 für nachhaltige Entwicklung</a:t>
            </a:r>
          </a:p>
          <a:p>
            <a:r>
              <a:rPr lang="de-AT" sz="1200" b="0" i="0" u="none" strike="noStrike" kern="1200" dirty="0">
                <a:solidFill>
                  <a:schemeClr val="tx1"/>
                </a:solidFill>
                <a:effectLst/>
                <a:latin typeface="+mn-lt"/>
                <a:ea typeface="+mn-ea"/>
                <a:cs typeface="+mn-cs"/>
              </a:rPr>
              <a:t>3 Oberziele, die bis 2030 erreicht werden sollen, die SDGs sind dabei als Wegweiser für diese Ziele zu sehen</a:t>
            </a:r>
            <a:endParaRPr lang="de-DE" b="0" dirty="0"/>
          </a:p>
        </p:txBody>
      </p:sp>
      <p:sp>
        <p:nvSpPr>
          <p:cNvPr id="4" name="Foliennummernplatzhalter 3"/>
          <p:cNvSpPr>
            <a:spLocks noGrp="1"/>
          </p:cNvSpPr>
          <p:nvPr>
            <p:ph type="sldNum" sz="quarter" idx="10"/>
          </p:nvPr>
        </p:nvSpPr>
        <p:spPr/>
        <p:txBody>
          <a:bodyPr/>
          <a:lstStyle/>
          <a:p>
            <a:fld id="{E301E83F-47DA-7145-B177-CDE51E0A8F8C}" type="slidenum">
              <a:rPr lang="de-DE" smtClean="0"/>
              <a:t>12</a:t>
            </a:fld>
            <a:endParaRPr lang="de-DE"/>
          </a:p>
        </p:txBody>
      </p:sp>
    </p:spTree>
    <p:extLst>
      <p:ext uri="{BB962C8B-B14F-4D97-AF65-F5344CB8AC3E}">
        <p14:creationId xmlns:p14="http://schemas.microsoft.com/office/powerpoint/2010/main" val="31254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2012 wurde entschieden, als Fortsetzung der </a:t>
            </a:r>
            <a:r>
              <a:rPr lang="de-DE" dirty="0" err="1"/>
              <a:t>Millenium</a:t>
            </a:r>
            <a:r>
              <a:rPr lang="de-DE" dirty="0"/>
              <a:t> Goals (Entwicklungsziele) eine neue Agenda bis 2030 festzulegen. Im Laufe der darauffolgenden 2,5 Jahre wurden diese Ziele konkreter. Im September 2015 hat die UN (Vereinte Nationen, Gemeinschaft aus 193 Mitgliedsstaaten) dann die Nachhaltigkeitsziele (</a:t>
            </a:r>
            <a:r>
              <a:rPr lang="de-DE" dirty="0" err="1"/>
              <a:t>Sustainable</a:t>
            </a:r>
            <a:r>
              <a:rPr lang="de-DE" dirty="0"/>
              <a:t> Development Goals, SDGs) beschlossen, diese 17 Ziele mit ihren insgesamt 169 Unterzielen, sollen die nachhaltige Entwicklung weltweit voran treiben.</a:t>
            </a:r>
          </a:p>
          <a:p>
            <a:r>
              <a:rPr lang="de-DE" dirty="0"/>
              <a:t>Alle Mitgliedsstaaten haben sich dazu verpflichtet, eigene konkrete Ziele aufzustellen und diese bis 2030 zu erreichen.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13</a:t>
            </a:fld>
            <a:endParaRPr lang="de-DE"/>
          </a:p>
        </p:txBody>
      </p:sp>
    </p:spTree>
    <p:extLst>
      <p:ext uri="{BB962C8B-B14F-4D97-AF65-F5344CB8AC3E}">
        <p14:creationId xmlns:p14="http://schemas.microsoft.com/office/powerpoint/2010/main" val="1316856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SDGs vorstellen</a:t>
            </a:r>
            <a:r>
              <a:rPr lang="de-D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Alle 17 SDGs können in 5 Kategorien (5 </a:t>
            </a:r>
            <a:r>
              <a:rPr lang="de-DE" baseline="0" dirty="0" err="1"/>
              <a:t>P‘s</a:t>
            </a:r>
            <a:r>
              <a:rPr lang="de-DE" baseline="0" dirty="0"/>
              <a:t>) eingeordnet werden: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People (Gesellschaft): Ziel 1-5</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Planet (Umwelt): 6, 12, 13, 14, 15</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err="1"/>
              <a:t>Prosperity</a:t>
            </a:r>
            <a:r>
              <a:rPr lang="de-DE" baseline="0" dirty="0"/>
              <a:t> (Wohlstand): 7, 8, 9, 10, 11</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Peace (Friede): 16</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Partnership (Partnerschaften): 17</a:t>
            </a:r>
          </a:p>
        </p:txBody>
      </p:sp>
      <p:sp>
        <p:nvSpPr>
          <p:cNvPr id="4" name="Foliennummernplatzhalter 3"/>
          <p:cNvSpPr>
            <a:spLocks noGrp="1"/>
          </p:cNvSpPr>
          <p:nvPr>
            <p:ph type="sldNum" sz="quarter" idx="10"/>
          </p:nvPr>
        </p:nvSpPr>
        <p:spPr/>
        <p:txBody>
          <a:bodyPr/>
          <a:lstStyle/>
          <a:p>
            <a:fld id="{E301E83F-47DA-7145-B177-CDE51E0A8F8C}" type="slidenum">
              <a:rPr lang="de-DE" smtClean="0"/>
              <a:t>14</a:t>
            </a:fld>
            <a:endParaRPr lang="de-DE"/>
          </a:p>
        </p:txBody>
      </p:sp>
    </p:spTree>
    <p:extLst>
      <p:ext uri="{BB962C8B-B14F-4D97-AF65-F5344CB8AC3E}">
        <p14:creationId xmlns:p14="http://schemas.microsoft.com/office/powerpoint/2010/main" val="343355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Eines</a:t>
            </a:r>
            <a:r>
              <a:rPr lang="de-DE" baseline="0" dirty="0"/>
              <a:t> der beiden Videos kann optional den Schüler*innen gezeigt werde.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Die Videos müssen extern abgespielt werden.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15</a:t>
            </a:fld>
            <a:endParaRPr lang="de-DE"/>
          </a:p>
        </p:txBody>
      </p:sp>
    </p:spTree>
    <p:extLst>
      <p:ext uri="{BB962C8B-B14F-4D97-AF65-F5344CB8AC3E}">
        <p14:creationId xmlns:p14="http://schemas.microsoft.com/office/powerpoint/2010/main" val="205101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err="1">
                <a:solidFill>
                  <a:schemeClr val="tx1"/>
                </a:solidFill>
                <a:effectLst/>
                <a:latin typeface="+mn-lt"/>
                <a:ea typeface="+mn-ea"/>
                <a:cs typeface="+mn-cs"/>
              </a:rPr>
              <a:t>SchülerInnen</a:t>
            </a:r>
            <a:r>
              <a:rPr lang="de-DE" sz="1200" kern="1200" dirty="0">
                <a:solidFill>
                  <a:schemeClr val="tx1"/>
                </a:solidFill>
                <a:effectLst/>
                <a:latin typeface="+mn-lt"/>
                <a:ea typeface="+mn-ea"/>
                <a:cs typeface="+mn-cs"/>
              </a:rPr>
              <a:t> finden sich nach dem durchzählen mit gleichen Zahlen zusammen.</a:t>
            </a:r>
          </a:p>
          <a:p>
            <a:r>
              <a:rPr lang="de-DE" sz="1200" kern="1200" dirty="0">
                <a:solidFill>
                  <a:schemeClr val="tx1"/>
                </a:solidFill>
                <a:effectLst/>
                <a:latin typeface="+mn-lt"/>
                <a:ea typeface="+mn-ea"/>
                <a:cs typeface="+mn-cs"/>
              </a:rPr>
              <a:t>Sie sehen sich die Plakate zum passenden SDG an und überlegen 6 Maßnahmen, die sie treffen könnten, um dieses Ziel zu erreichen.</a:t>
            </a:r>
          </a:p>
        </p:txBody>
      </p:sp>
      <p:sp>
        <p:nvSpPr>
          <p:cNvPr id="4" name="Foliennummernplatzhalter 3"/>
          <p:cNvSpPr>
            <a:spLocks noGrp="1"/>
          </p:cNvSpPr>
          <p:nvPr>
            <p:ph type="sldNum" sz="quarter" idx="10"/>
          </p:nvPr>
        </p:nvSpPr>
        <p:spPr/>
        <p:txBody>
          <a:bodyPr/>
          <a:lstStyle/>
          <a:p>
            <a:fld id="{E301E83F-47DA-7145-B177-CDE51E0A8F8C}" type="slidenum">
              <a:rPr lang="de-DE" smtClean="0"/>
              <a:t>16</a:t>
            </a:fld>
            <a:endParaRPr lang="de-DE"/>
          </a:p>
        </p:txBody>
      </p:sp>
    </p:spTree>
    <p:extLst>
      <p:ext uri="{BB962C8B-B14F-4D97-AF65-F5344CB8AC3E}">
        <p14:creationId xmlns:p14="http://schemas.microsoft.com/office/powerpoint/2010/main" val="1351849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446534A-5F74-4E23-B6F9-8484417E59BF}" type="slidenum">
              <a:rPr lang="de-AT" smtClean="0"/>
              <a:t>17</a:t>
            </a:fld>
            <a:endParaRPr lang="de-AT"/>
          </a:p>
        </p:txBody>
      </p:sp>
    </p:spTree>
    <p:extLst>
      <p:ext uri="{BB962C8B-B14F-4D97-AF65-F5344CB8AC3E}">
        <p14:creationId xmlns:p14="http://schemas.microsoft.com/office/powerpoint/2010/main" val="1861941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 </a:t>
            </a:r>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18</a:t>
            </a:fld>
            <a:endParaRPr lang="de-DE"/>
          </a:p>
        </p:txBody>
      </p:sp>
    </p:spTree>
    <p:extLst>
      <p:ext uri="{BB962C8B-B14F-4D97-AF65-F5344CB8AC3E}">
        <p14:creationId xmlns:p14="http://schemas.microsoft.com/office/powerpoint/2010/main" val="1937672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Konzeptvorstellung</a:t>
            </a:r>
          </a:p>
        </p:txBody>
      </p:sp>
      <p:sp>
        <p:nvSpPr>
          <p:cNvPr id="4" name="Foliennummernplatzhalter 3"/>
          <p:cNvSpPr>
            <a:spLocks noGrp="1"/>
          </p:cNvSpPr>
          <p:nvPr>
            <p:ph type="sldNum" sz="quarter" idx="10"/>
          </p:nvPr>
        </p:nvSpPr>
        <p:spPr/>
        <p:txBody>
          <a:bodyPr/>
          <a:lstStyle/>
          <a:p>
            <a:fld id="{E301E83F-47DA-7145-B177-CDE51E0A8F8C}" type="slidenum">
              <a:rPr lang="de-DE" smtClean="0"/>
              <a:t>19</a:t>
            </a:fld>
            <a:endParaRPr lang="de-DE"/>
          </a:p>
        </p:txBody>
      </p:sp>
    </p:spTree>
    <p:extLst>
      <p:ext uri="{BB962C8B-B14F-4D97-AF65-F5344CB8AC3E}">
        <p14:creationId xmlns:p14="http://schemas.microsoft.com/office/powerpoint/2010/main" val="2324325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a:t>
            </a:fld>
            <a:endParaRPr lang="de-DE" dirty="0"/>
          </a:p>
        </p:txBody>
      </p:sp>
    </p:spTree>
    <p:extLst>
      <p:ext uri="{BB962C8B-B14F-4D97-AF65-F5344CB8AC3E}">
        <p14:creationId xmlns:p14="http://schemas.microsoft.com/office/powerpoint/2010/main" val="2847342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301E83F-47DA-7145-B177-CDE51E0A8F8C}" type="slidenum">
              <a:rPr lang="de-DE" smtClean="0"/>
              <a:t>21</a:t>
            </a:fld>
            <a:endParaRPr lang="de-DE"/>
          </a:p>
        </p:txBody>
      </p:sp>
    </p:spTree>
    <p:extLst>
      <p:ext uri="{BB962C8B-B14F-4D97-AF65-F5344CB8AC3E}">
        <p14:creationId xmlns:p14="http://schemas.microsoft.com/office/powerpoint/2010/main" val="4091471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24</a:t>
            </a:fld>
            <a:endParaRPr lang="de-DE"/>
          </a:p>
        </p:txBody>
      </p:sp>
    </p:spTree>
    <p:extLst>
      <p:ext uri="{BB962C8B-B14F-4D97-AF65-F5344CB8AC3E}">
        <p14:creationId xmlns:p14="http://schemas.microsoft.com/office/powerpoint/2010/main" val="1246222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446534A-5F74-4E23-B6F9-8484417E59BF}" type="slidenum">
              <a:rPr lang="de-AT" smtClean="0"/>
              <a:t>25</a:t>
            </a:fld>
            <a:endParaRPr lang="de-AT"/>
          </a:p>
        </p:txBody>
      </p:sp>
    </p:spTree>
    <p:extLst>
      <p:ext uri="{BB962C8B-B14F-4D97-AF65-F5344CB8AC3E}">
        <p14:creationId xmlns:p14="http://schemas.microsoft.com/office/powerpoint/2010/main" val="154078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E301E83F-47DA-7145-B177-CDE51E0A8F8C}" type="slidenum">
              <a:rPr lang="de-DE" smtClean="0"/>
              <a:t>26</a:t>
            </a:fld>
            <a:endParaRPr lang="de-DE"/>
          </a:p>
        </p:txBody>
      </p:sp>
    </p:spTree>
    <p:extLst>
      <p:ext uri="{BB962C8B-B14F-4D97-AF65-F5344CB8AC3E}">
        <p14:creationId xmlns:p14="http://schemas.microsoft.com/office/powerpoint/2010/main" val="4069659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a:t>
            </a:r>
            <a:r>
              <a:rPr lang="de-DE" baseline="0" dirty="0"/>
              <a:t> Datum muss individuell von dem Lehrpersonal eingetragen werden</a:t>
            </a:r>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27</a:t>
            </a:fld>
            <a:endParaRPr lang="de-DE" dirty="0"/>
          </a:p>
        </p:txBody>
      </p:sp>
    </p:spTree>
    <p:extLst>
      <p:ext uri="{BB962C8B-B14F-4D97-AF65-F5344CB8AC3E}">
        <p14:creationId xmlns:p14="http://schemas.microsoft.com/office/powerpoint/2010/main" val="960149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a:t>
            </a:r>
            <a:r>
              <a:rPr lang="de-DE" baseline="0" dirty="0"/>
              <a:t> Datum muss individuell von dem Lehrpersonal eingetragen werden</a:t>
            </a:r>
            <a:endParaRPr lang="de-DE" dirty="0"/>
          </a:p>
        </p:txBody>
      </p:sp>
      <p:sp>
        <p:nvSpPr>
          <p:cNvPr id="4" name="Foliennummernplatzhalter 3"/>
          <p:cNvSpPr>
            <a:spLocks noGrp="1"/>
          </p:cNvSpPr>
          <p:nvPr>
            <p:ph type="sldNum" sz="quarter" idx="10"/>
          </p:nvPr>
        </p:nvSpPr>
        <p:spPr/>
        <p:txBody>
          <a:bodyPr/>
          <a:lstStyle/>
          <a:p>
            <a:fld id="{C446534A-5F74-4E23-B6F9-8484417E59BF}" type="slidenum">
              <a:rPr lang="de-AT" smtClean="0"/>
              <a:t>28</a:t>
            </a:fld>
            <a:endParaRPr lang="de-AT"/>
          </a:p>
        </p:txBody>
      </p:sp>
    </p:spTree>
    <p:extLst>
      <p:ext uri="{BB962C8B-B14F-4D97-AF65-F5344CB8AC3E}">
        <p14:creationId xmlns:p14="http://schemas.microsoft.com/office/powerpoint/2010/main" val="2902131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301E83F-47DA-7145-B177-CDE51E0A8F8C}" type="slidenum">
              <a:rPr lang="de-DE" smtClean="0"/>
              <a:t>29</a:t>
            </a:fld>
            <a:endParaRPr lang="de-DE"/>
          </a:p>
        </p:txBody>
      </p:sp>
    </p:spTree>
    <p:extLst>
      <p:ext uri="{BB962C8B-B14F-4D97-AF65-F5344CB8AC3E}">
        <p14:creationId xmlns:p14="http://schemas.microsoft.com/office/powerpoint/2010/main" val="309759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Mehr</a:t>
            </a:r>
            <a:r>
              <a:rPr lang="en-US" dirty="0"/>
              <a:t> </a:t>
            </a:r>
            <a:r>
              <a:rPr lang="en-US" dirty="0" err="1"/>
              <a:t>Infos</a:t>
            </a:r>
            <a:r>
              <a:rPr lang="en-US" dirty="0"/>
              <a:t>: https://</a:t>
            </a:r>
            <a:r>
              <a:rPr lang="en-US" dirty="0" err="1"/>
              <a:t>www.klimaundenergiemodellregionen.at</a:t>
            </a:r>
            <a:r>
              <a:rPr lang="en-US" dirty="0"/>
              <a:t>/ </a:t>
            </a:r>
          </a:p>
        </p:txBody>
      </p:sp>
      <p:sp>
        <p:nvSpPr>
          <p:cNvPr id="4" name="Foliennummernplatzhalter 3"/>
          <p:cNvSpPr>
            <a:spLocks noGrp="1"/>
          </p:cNvSpPr>
          <p:nvPr>
            <p:ph type="sldNum" sz="quarter" idx="5"/>
          </p:nvPr>
        </p:nvSpPr>
        <p:spPr/>
        <p:txBody>
          <a:bodyPr/>
          <a:lstStyle/>
          <a:p>
            <a:fld id="{C446534A-5F74-4E23-B6F9-8484417E59BF}" type="slidenum">
              <a:rPr lang="de-AT" smtClean="0"/>
              <a:t>3</a:t>
            </a:fld>
            <a:endParaRPr lang="de-AT"/>
          </a:p>
        </p:txBody>
      </p:sp>
    </p:spTree>
    <p:extLst>
      <p:ext uri="{BB962C8B-B14F-4D97-AF65-F5344CB8AC3E}">
        <p14:creationId xmlns:p14="http://schemas.microsoft.com/office/powerpoint/2010/main" val="2895755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E301E83F-47DA-7145-B177-CDE51E0A8F8C}" type="slidenum">
              <a:rPr lang="de-DE" smtClean="0"/>
              <a:t>4</a:t>
            </a:fld>
            <a:endParaRPr lang="de-DE"/>
          </a:p>
        </p:txBody>
      </p:sp>
    </p:spTree>
    <p:extLst>
      <p:ext uri="{BB962C8B-B14F-4D97-AF65-F5344CB8AC3E}">
        <p14:creationId xmlns:p14="http://schemas.microsoft.com/office/powerpoint/2010/main" val="37843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Um den Ressourcenverbrauch der Menschheit zu decken, bräuchte es 1,6 Erden. Das kann nicht ewig so weitergehen, irgendwann sind die Ressourcen zu Ende.</a:t>
            </a:r>
            <a:br>
              <a:rPr lang="de-DE" baseline="0" dirty="0"/>
            </a:br>
            <a:r>
              <a:rPr lang="de-DE" baseline="0" dirty="0"/>
              <a:t>-&gt; Weltgemeinschaft zielt auf „</a:t>
            </a:r>
            <a:r>
              <a:rPr lang="de-DE" baseline="0" dirty="0" err="1"/>
              <a:t>economic</a:t>
            </a:r>
            <a:r>
              <a:rPr lang="de-DE" baseline="0" dirty="0"/>
              <a:t>, </a:t>
            </a:r>
            <a:r>
              <a:rPr lang="de-DE" baseline="0" dirty="0" err="1"/>
              <a:t>social</a:t>
            </a:r>
            <a:r>
              <a:rPr lang="de-DE" baseline="0" dirty="0"/>
              <a:t> </a:t>
            </a:r>
            <a:r>
              <a:rPr lang="de-DE" baseline="0" dirty="0" err="1"/>
              <a:t>and</a:t>
            </a:r>
            <a:r>
              <a:rPr lang="de-DE" baseline="0" dirty="0"/>
              <a:t> </a:t>
            </a:r>
            <a:r>
              <a:rPr lang="de-DE" baseline="0" dirty="0" err="1"/>
              <a:t>technological</a:t>
            </a:r>
            <a:r>
              <a:rPr lang="de-DE" baseline="0" dirty="0"/>
              <a:t> </a:t>
            </a:r>
            <a:r>
              <a:rPr lang="de-DE" baseline="0" dirty="0" err="1"/>
              <a:t>progress</a:t>
            </a:r>
            <a:r>
              <a:rPr lang="de-DE" baseline="0" dirty="0"/>
              <a:t> in </a:t>
            </a:r>
            <a:r>
              <a:rPr lang="de-DE" baseline="0" dirty="0" err="1"/>
              <a:t>harmony</a:t>
            </a:r>
            <a:r>
              <a:rPr lang="de-DE" baseline="0" dirty="0"/>
              <a:t> </a:t>
            </a:r>
            <a:r>
              <a:rPr lang="de-DE" baseline="0" dirty="0" err="1"/>
              <a:t>with</a:t>
            </a:r>
            <a:r>
              <a:rPr lang="de-DE" baseline="0" dirty="0"/>
              <a:t> </a:t>
            </a:r>
            <a:r>
              <a:rPr lang="de-DE" baseline="0" dirty="0" err="1"/>
              <a:t>nature</a:t>
            </a:r>
            <a:r>
              <a:rPr lang="de-DE" baseline="0" dirty="0"/>
              <a:t>“ (UN 2015)</a:t>
            </a:r>
          </a:p>
        </p:txBody>
      </p:sp>
      <p:sp>
        <p:nvSpPr>
          <p:cNvPr id="4" name="Foliennummernplatzhalter 3"/>
          <p:cNvSpPr>
            <a:spLocks noGrp="1"/>
          </p:cNvSpPr>
          <p:nvPr>
            <p:ph type="sldNum" sz="quarter" idx="10"/>
          </p:nvPr>
        </p:nvSpPr>
        <p:spPr/>
        <p:txBody>
          <a:bodyPr/>
          <a:lstStyle/>
          <a:p>
            <a:fld id="{E301E83F-47DA-7145-B177-CDE51E0A8F8C}" type="slidenum">
              <a:rPr lang="de-DE" smtClean="0"/>
              <a:t>5</a:t>
            </a:fld>
            <a:endParaRPr lang="de-DE"/>
          </a:p>
        </p:txBody>
      </p:sp>
    </p:spTree>
    <p:extLst>
      <p:ext uri="{BB962C8B-B14F-4D97-AF65-F5344CB8AC3E}">
        <p14:creationId xmlns:p14="http://schemas.microsoft.com/office/powerpoint/2010/main" val="300434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Arbeitsblatt Nachhaltigkeit austeilen, alle sollen jetzt die Aufgabe 1 erledigen.</a:t>
            </a:r>
          </a:p>
        </p:txBody>
      </p:sp>
      <p:sp>
        <p:nvSpPr>
          <p:cNvPr id="4" name="Foliennummernplatzhalter 3"/>
          <p:cNvSpPr>
            <a:spLocks noGrp="1"/>
          </p:cNvSpPr>
          <p:nvPr>
            <p:ph type="sldNum" sz="quarter" idx="10"/>
          </p:nvPr>
        </p:nvSpPr>
        <p:spPr/>
        <p:txBody>
          <a:bodyPr/>
          <a:lstStyle/>
          <a:p>
            <a:fld id="{E301E83F-47DA-7145-B177-CDE51E0A8F8C}" type="slidenum">
              <a:rPr lang="de-DE" smtClean="0"/>
              <a:t>6</a:t>
            </a:fld>
            <a:endParaRPr lang="de-DE"/>
          </a:p>
        </p:txBody>
      </p:sp>
    </p:spTree>
    <p:extLst>
      <p:ext uri="{BB962C8B-B14F-4D97-AF65-F5344CB8AC3E}">
        <p14:creationId xmlns:p14="http://schemas.microsoft.com/office/powerpoint/2010/main" val="1243305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Nach dem Erledigen der Aufgabe 1</a:t>
            </a:r>
          </a:p>
          <a:p>
            <a:endParaRPr lang="de-AT" dirty="0"/>
          </a:p>
          <a:p>
            <a:r>
              <a:rPr lang="de-AT" dirty="0"/>
              <a:t>Das Video muss extern abgespielt werden</a:t>
            </a:r>
          </a:p>
          <a:p>
            <a:endParaRPr lang="de-AT" dirty="0"/>
          </a:p>
          <a:p>
            <a:r>
              <a:rPr lang="de-AT" dirty="0"/>
              <a:t>Alternativ kann jetzt auch das </a:t>
            </a:r>
            <a:r>
              <a:rPr lang="de-AT" b="1" dirty="0"/>
              <a:t>Arbeitsblatt „Eine Geschichte aus dem Wald“ </a:t>
            </a:r>
            <a:r>
              <a:rPr lang="de-AT" dirty="0"/>
              <a:t>gelesen werden</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Im Anschluss werden Aufgabe 2 und 3 besprochen. </a:t>
            </a:r>
            <a:r>
              <a:rPr lang="de-DE" dirty="0"/>
              <a:t>Bei der Besprechung zu Aufgabe 2 kann auch diskutiert werden, warum beispielsweise Secondhand Kleidung kaufen alle Aspekte der Nachhaltigkeit vereint.</a:t>
            </a:r>
          </a:p>
          <a:p>
            <a:endParaRPr lang="de-AT" dirty="0"/>
          </a:p>
        </p:txBody>
      </p:sp>
      <p:sp>
        <p:nvSpPr>
          <p:cNvPr id="4" name="Foliennummernplatzhalter 3"/>
          <p:cNvSpPr>
            <a:spLocks noGrp="1"/>
          </p:cNvSpPr>
          <p:nvPr>
            <p:ph type="sldNum" sz="quarter" idx="5"/>
          </p:nvPr>
        </p:nvSpPr>
        <p:spPr/>
        <p:txBody>
          <a:bodyPr/>
          <a:lstStyle/>
          <a:p>
            <a:fld id="{C446534A-5F74-4E23-B6F9-8484417E59BF}" type="slidenum">
              <a:rPr lang="de-AT" smtClean="0"/>
              <a:t>7</a:t>
            </a:fld>
            <a:endParaRPr lang="de-AT"/>
          </a:p>
        </p:txBody>
      </p:sp>
    </p:spTree>
    <p:extLst>
      <p:ext uri="{BB962C8B-B14F-4D97-AF65-F5344CB8AC3E}">
        <p14:creationId xmlns:p14="http://schemas.microsoft.com/office/powerpoint/2010/main" val="1664231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Übrige Aufgaben auf dem Arbeitsblatt bearbeiten, hier können wieder einzelne Antworten von Aufgabe 3 vorgelesen werden.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8</a:t>
            </a:fld>
            <a:endParaRPr lang="de-DE"/>
          </a:p>
        </p:txBody>
      </p:sp>
    </p:spTree>
    <p:extLst>
      <p:ext uri="{BB962C8B-B14F-4D97-AF65-F5344CB8AC3E}">
        <p14:creationId xmlns:p14="http://schemas.microsoft.com/office/powerpoint/2010/main" val="2433229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9</a:t>
            </a:fld>
            <a:endParaRPr lang="de-DE"/>
          </a:p>
        </p:txBody>
      </p:sp>
    </p:spTree>
    <p:extLst>
      <p:ext uri="{BB962C8B-B14F-4D97-AF65-F5344CB8AC3E}">
        <p14:creationId xmlns:p14="http://schemas.microsoft.com/office/powerpoint/2010/main" val="1850999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F560C5D-3038-8141-9560-7A9B0A5F775F}"/>
              </a:ext>
            </a:extLst>
          </p:cNvPr>
          <p:cNvPicPr>
            <a:picLocks noChangeAspect="1"/>
          </p:cNvPicPr>
          <p:nvPr userDrawn="1"/>
        </p:nvPicPr>
        <p:blipFill rotWithShape="1">
          <a:blip r:embed="rId2"/>
          <a:srcRect l="-1161" r="4122" b="10341"/>
          <a:stretch/>
        </p:blipFill>
        <p:spPr>
          <a:xfrm>
            <a:off x="1688432" y="0"/>
            <a:ext cx="10503568" cy="6858000"/>
          </a:xfrm>
          <a:prstGeom prst="rect">
            <a:avLst/>
          </a:prstGeom>
        </p:spPr>
      </p:pic>
      <p:sp>
        <p:nvSpPr>
          <p:cNvPr id="2" name="Title 1"/>
          <p:cNvSpPr>
            <a:spLocks noGrp="1"/>
          </p:cNvSpPr>
          <p:nvPr>
            <p:ph type="ctrTitle"/>
          </p:nvPr>
        </p:nvSpPr>
        <p:spPr>
          <a:xfrm>
            <a:off x="841258" y="2167598"/>
            <a:ext cx="5771814" cy="1555316"/>
          </a:xfrm>
        </p:spPr>
        <p:txBody>
          <a:bodyPr anchor="b">
            <a:noAutofit/>
          </a:bodyPr>
          <a:lstStyle>
            <a:lvl1pPr algn="l">
              <a:defRPr sz="5400">
                <a:solidFill>
                  <a:srgbClr val="005993"/>
                </a:solidFill>
              </a:defRPr>
            </a:lvl1pPr>
          </a:lstStyle>
          <a:p>
            <a:r>
              <a:rPr lang="de-AT"/>
              <a:t>Mastertitelformat bearbeiten</a:t>
            </a:r>
            <a:endParaRPr lang="en-US" dirty="0"/>
          </a:p>
        </p:txBody>
      </p:sp>
      <p:sp>
        <p:nvSpPr>
          <p:cNvPr id="3" name="Subtitle 2"/>
          <p:cNvSpPr>
            <a:spLocks noGrp="1"/>
          </p:cNvSpPr>
          <p:nvPr>
            <p:ph type="subTitle" idx="1"/>
          </p:nvPr>
        </p:nvSpPr>
        <p:spPr>
          <a:xfrm>
            <a:off x="841257" y="4208425"/>
            <a:ext cx="4563500" cy="1562921"/>
          </a:xfrm>
        </p:spPr>
        <p:txBody>
          <a:bodyPr anchor="t"/>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en-US" dirty="0"/>
          </a:p>
        </p:txBody>
      </p:sp>
      <p:pic>
        <p:nvPicPr>
          <p:cNvPr id="13" name="Grafik 12">
            <a:extLst>
              <a:ext uri="{FF2B5EF4-FFF2-40B4-BE49-F238E27FC236}">
                <a16:creationId xmlns:a16="http://schemas.microsoft.com/office/drawing/2014/main" id="{00B84368-48AB-7648-A740-029D8E301C1A}"/>
              </a:ext>
            </a:extLst>
          </p:cNvPr>
          <p:cNvPicPr>
            <a:picLocks noChangeAspect="1"/>
          </p:cNvPicPr>
          <p:nvPr userDrawn="1"/>
        </p:nvPicPr>
        <p:blipFill>
          <a:blip r:embed="rId3"/>
          <a:stretch>
            <a:fillRect/>
          </a:stretch>
        </p:blipFill>
        <p:spPr>
          <a:xfrm>
            <a:off x="841257" y="408779"/>
            <a:ext cx="1542715" cy="870801"/>
          </a:xfrm>
          <a:prstGeom prst="rect">
            <a:avLst/>
          </a:prstGeom>
        </p:spPr>
      </p:pic>
      <p:sp>
        <p:nvSpPr>
          <p:cNvPr id="16" name="Textfeld 15">
            <a:extLst>
              <a:ext uri="{FF2B5EF4-FFF2-40B4-BE49-F238E27FC236}">
                <a16:creationId xmlns:a16="http://schemas.microsoft.com/office/drawing/2014/main" id="{58DF18A2-A2E6-C844-8C27-F3E66679F08E}"/>
              </a:ext>
            </a:extLst>
          </p:cNvPr>
          <p:cNvSpPr txBox="1"/>
          <p:nvPr userDrawn="1"/>
        </p:nvSpPr>
        <p:spPr>
          <a:xfrm>
            <a:off x="10167729" y="5643778"/>
            <a:ext cx="1451819" cy="735411"/>
          </a:xfrm>
          <a:prstGeom prst="rect">
            <a:avLst/>
          </a:prstGeom>
          <a:noFill/>
        </p:spPr>
        <p:txBody>
          <a:bodyPr wrap="square" rtlCol="0" anchor="ctr" anchorCtr="0">
            <a:no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de-DE" sz="1400" b="1">
                <a:solidFill>
                  <a:schemeClr val="bg1"/>
                </a:solidFill>
              </a:rPr>
              <a:t>alpS GmbH</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spc="0">
                <a:solidFill>
                  <a:schemeClr val="bg1"/>
                </a:solidFill>
              </a:rPr>
              <a:t>Grabenweg 68</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a:solidFill>
                  <a:schemeClr val="bg1"/>
                </a:solidFill>
              </a:rPr>
              <a:t>6020 Innsbruck</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a:solidFill>
                  <a:schemeClr val="bg1"/>
                </a:solidFill>
              </a:rPr>
              <a:t>www.alp-s.at </a:t>
            </a:r>
          </a:p>
        </p:txBody>
      </p:sp>
      <p:sp>
        <p:nvSpPr>
          <p:cNvPr id="33" name="Date Placeholder 3">
            <a:extLst>
              <a:ext uri="{FF2B5EF4-FFF2-40B4-BE49-F238E27FC236}">
                <a16:creationId xmlns:a16="http://schemas.microsoft.com/office/drawing/2014/main" id="{E554CCB7-4988-7A42-A440-684B642E8662}"/>
              </a:ext>
            </a:extLst>
          </p:cNvPr>
          <p:cNvSpPr>
            <a:spLocks noGrp="1"/>
          </p:cNvSpPr>
          <p:nvPr>
            <p:ph type="dt" sz="half" idx="2"/>
          </p:nvPr>
        </p:nvSpPr>
        <p:spPr>
          <a:xfrm>
            <a:off x="841257" y="6184010"/>
            <a:ext cx="1542715" cy="230832"/>
          </a:xfrm>
          <a:prstGeom prst="rect">
            <a:avLst/>
          </a:prstGeom>
        </p:spPr>
        <p:txBody>
          <a:bodyPr vert="horz" lIns="91440" tIns="45720" rIns="91440" bIns="45720" rtlCol="0" anchor="ctr">
            <a:spAutoFit/>
          </a:bodyPr>
          <a:lstStyle>
            <a:lvl1pPr marL="0" marR="0" indent="0" algn="r" defTabSz="914400" rtl="0" eaLnBrk="1" fontAlgn="auto" latinLnBrk="0" hangingPunct="1">
              <a:lnSpc>
                <a:spcPct val="100000"/>
              </a:lnSpc>
              <a:spcBef>
                <a:spcPts val="0"/>
              </a:spcBef>
              <a:spcAft>
                <a:spcPts val="0"/>
              </a:spcAft>
              <a:buClrTx/>
              <a:buSzTx/>
              <a:buFontTx/>
              <a:buNone/>
              <a:tabLst/>
              <a:defRPr sz="1000" b="1">
                <a:solidFill>
                  <a:schemeClr val="tx1"/>
                </a:solidFill>
                <a:latin typeface="+mn-lt"/>
              </a:defRPr>
            </a:lvl1pPr>
          </a:lstStyle>
          <a:p>
            <a:pPr algn="l"/>
            <a:fld id="{233C5BFA-028A-484D-A5DC-95F13A99274A}" type="datetime1">
              <a:rPr lang="de-DE" sz="900" b="0" smtClean="0">
                <a:solidFill>
                  <a:srgbClr val="000000">
                    <a:tint val="75000"/>
                  </a:srgbClr>
                </a:solidFill>
              </a:rPr>
              <a:t>13.11.2021</a:t>
            </a:fld>
            <a:endParaRPr lang="de-DE" sz="900" b="0">
              <a:solidFill>
                <a:srgbClr val="000000">
                  <a:tint val="75000"/>
                </a:srgbClr>
              </a:solidFill>
            </a:endParaRPr>
          </a:p>
        </p:txBody>
      </p:sp>
    </p:spTree>
    <p:extLst>
      <p:ext uri="{BB962C8B-B14F-4D97-AF65-F5344CB8AC3E}">
        <p14:creationId xmlns:p14="http://schemas.microsoft.com/office/powerpoint/2010/main" val="33968938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3403600"/>
          </a:xfrm>
        </p:spPr>
        <p:txBody>
          <a:bodyPr anchor="ctr">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A0A36146-88D9-6447-96CA-7D64262826D7}"/>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497AEDA6-94FA-E447-BB0A-F4E0FDE1C792}"/>
              </a:ext>
            </a:extLst>
          </p:cNvPr>
          <p:cNvSpPr>
            <a:spLocks noGrp="1"/>
          </p:cNvSpPr>
          <p:nvPr>
            <p:ph type="dt" sz="half" idx="10"/>
          </p:nvPr>
        </p:nvSpPr>
        <p:spPr>
          <a:xfrm>
            <a:off x="8583803" y="6383260"/>
            <a:ext cx="911939" cy="365125"/>
          </a:xfrm>
          <a:prstGeom prst="rect">
            <a:avLst/>
          </a:prstGeom>
        </p:spPr>
        <p:txBody>
          <a:bodyPr/>
          <a:lstStyle/>
          <a:p>
            <a:fld id="{6337587C-A50F-4610-87B4-2E9BC8DC65BC}" type="datetime1">
              <a:rPr lang="de-DE" smtClean="0"/>
              <a:t>13.11.2021</a:t>
            </a:fld>
            <a:endParaRPr lang="de-DE"/>
          </a:p>
        </p:txBody>
      </p:sp>
      <p:sp>
        <p:nvSpPr>
          <p:cNvPr id="10" name="Footer Placeholder 4">
            <a:extLst>
              <a:ext uri="{FF2B5EF4-FFF2-40B4-BE49-F238E27FC236}">
                <a16:creationId xmlns:a16="http://schemas.microsoft.com/office/drawing/2014/main" id="{75D9270F-4D6E-C543-8EAB-73C8CE31295D}"/>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1" name="Slide Number Placeholder 5">
            <a:extLst>
              <a:ext uri="{FF2B5EF4-FFF2-40B4-BE49-F238E27FC236}">
                <a16:creationId xmlns:a16="http://schemas.microsoft.com/office/drawing/2014/main" id="{E1527175-B3F9-D343-8719-E58F16296BD9}"/>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1D8874E5-DE71-1C4A-A379-71B46256CC0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B2985E-9BCC-884B-8264-541FE28B82C3}"/>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07575617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3632200"/>
            <a:ext cx="809413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479827"/>
            <a:ext cx="915285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0" name="TextBox 19"/>
          <p:cNvSpPr txBox="1"/>
          <p:nvPr/>
        </p:nvSpPr>
        <p:spPr>
          <a:xfrm>
            <a:off x="761619"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rgbClr val="005993"/>
                </a:solidFill>
                <a:effectLst/>
                <a:latin typeface="Arial"/>
              </a:rPr>
              <a:t>“</a:t>
            </a:r>
          </a:p>
        </p:txBody>
      </p:sp>
      <p:sp>
        <p:nvSpPr>
          <p:cNvPr id="22" name="TextBox 21"/>
          <p:cNvSpPr txBox="1"/>
          <p:nvPr/>
        </p:nvSpPr>
        <p:spPr>
          <a:xfrm>
            <a:off x="925122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rgbClr val="005993"/>
                </a:solidFill>
                <a:latin typeface="Arial"/>
              </a:rPr>
              <a:t>”</a:t>
            </a:r>
            <a:endParaRPr lang="en-US">
              <a:solidFill>
                <a:srgbClr val="005993"/>
              </a:solidFill>
              <a:latin typeface="Arial"/>
            </a:endParaRPr>
          </a:p>
        </p:txBody>
      </p:sp>
      <p:pic>
        <p:nvPicPr>
          <p:cNvPr id="10" name="Grafik 9">
            <a:extLst>
              <a:ext uri="{FF2B5EF4-FFF2-40B4-BE49-F238E27FC236}">
                <a16:creationId xmlns:a16="http://schemas.microsoft.com/office/drawing/2014/main" id="{1CF02F20-C03B-C440-B9DC-5934A2B97B23}"/>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2" name="Date Placeholder 3">
            <a:extLst>
              <a:ext uri="{FF2B5EF4-FFF2-40B4-BE49-F238E27FC236}">
                <a16:creationId xmlns:a16="http://schemas.microsoft.com/office/drawing/2014/main" id="{561EC601-DCCA-6F4D-B941-B65B801C8CAA}"/>
              </a:ext>
            </a:extLst>
          </p:cNvPr>
          <p:cNvSpPr>
            <a:spLocks noGrp="1"/>
          </p:cNvSpPr>
          <p:nvPr>
            <p:ph type="dt" sz="half" idx="10"/>
          </p:nvPr>
        </p:nvSpPr>
        <p:spPr>
          <a:xfrm>
            <a:off x="8583803" y="6383260"/>
            <a:ext cx="911939" cy="365125"/>
          </a:xfrm>
          <a:prstGeom prst="rect">
            <a:avLst/>
          </a:prstGeom>
        </p:spPr>
        <p:txBody>
          <a:bodyPr/>
          <a:lstStyle/>
          <a:p>
            <a:fld id="{F456FACA-B208-4EA5-A336-20FDE0775480}" type="datetime1">
              <a:rPr lang="de-DE" smtClean="0"/>
              <a:t>13.11.2021</a:t>
            </a:fld>
            <a:endParaRPr lang="de-DE"/>
          </a:p>
        </p:txBody>
      </p:sp>
      <p:sp>
        <p:nvSpPr>
          <p:cNvPr id="13" name="Footer Placeholder 4">
            <a:extLst>
              <a:ext uri="{FF2B5EF4-FFF2-40B4-BE49-F238E27FC236}">
                <a16:creationId xmlns:a16="http://schemas.microsoft.com/office/drawing/2014/main" id="{72B9968F-3888-2F43-8D1B-7E51B244F94B}"/>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4" name="Slide Number Placeholder 5">
            <a:extLst>
              <a:ext uri="{FF2B5EF4-FFF2-40B4-BE49-F238E27FC236}">
                <a16:creationId xmlns:a16="http://schemas.microsoft.com/office/drawing/2014/main" id="{7C9A8197-F881-B140-BF88-8D020800162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88227B42-312A-5F4E-8C85-02934ACEDE8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B3B94B66-C1D0-4B4E-BD1A-16C47CF960F0}"/>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308475895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64153" y="1931988"/>
            <a:ext cx="9152850" cy="2595460"/>
          </a:xfrm>
        </p:spPr>
        <p:txBody>
          <a:bodyPr anchor="b">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366C9EF5-BA9F-3F48-AEFF-EABC28C40C7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2E2D48E1-1122-1345-B69A-19CF090C83B4}"/>
              </a:ext>
            </a:extLst>
          </p:cNvPr>
          <p:cNvSpPr>
            <a:spLocks noGrp="1"/>
          </p:cNvSpPr>
          <p:nvPr>
            <p:ph type="dt" sz="half" idx="10"/>
          </p:nvPr>
        </p:nvSpPr>
        <p:spPr>
          <a:xfrm>
            <a:off x="8583803" y="6383260"/>
            <a:ext cx="911939" cy="365125"/>
          </a:xfrm>
          <a:prstGeom prst="rect">
            <a:avLst/>
          </a:prstGeom>
        </p:spPr>
        <p:txBody>
          <a:bodyPr/>
          <a:lstStyle/>
          <a:p>
            <a:fld id="{7381835F-5DAD-48DB-9F69-0B0437DD7EA2}" type="datetime1">
              <a:rPr lang="de-DE" smtClean="0"/>
              <a:t>13.11.2021</a:t>
            </a:fld>
            <a:endParaRPr lang="de-DE"/>
          </a:p>
        </p:txBody>
      </p:sp>
      <p:sp>
        <p:nvSpPr>
          <p:cNvPr id="10" name="Footer Placeholder 4">
            <a:extLst>
              <a:ext uri="{FF2B5EF4-FFF2-40B4-BE49-F238E27FC236}">
                <a16:creationId xmlns:a16="http://schemas.microsoft.com/office/drawing/2014/main" id="{C07C5341-A4B7-FD4C-9CAF-813840DF9599}"/>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1" name="Slide Number Placeholder 5">
            <a:extLst>
              <a:ext uri="{FF2B5EF4-FFF2-40B4-BE49-F238E27FC236}">
                <a16:creationId xmlns:a16="http://schemas.microsoft.com/office/drawing/2014/main" id="{3021D9A7-A2B8-F749-BA6A-84EE8E97C9BB}"/>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9ADD5773-6A5D-EA4E-91C1-4E4C6B1053B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62012D-1D0A-C248-9C8E-C10875767AB6}"/>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61141923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4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49"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4" name="TextBox 23"/>
          <p:cNvSpPr txBox="1"/>
          <p:nvPr/>
        </p:nvSpPr>
        <p:spPr>
          <a:xfrm>
            <a:off x="881219"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rgbClr val="005993"/>
                </a:solidFill>
                <a:effectLst/>
                <a:latin typeface="Arial"/>
              </a:rPr>
              <a:t>“</a:t>
            </a:r>
          </a:p>
        </p:txBody>
      </p:sp>
      <p:sp>
        <p:nvSpPr>
          <p:cNvPr id="25" name="TextBox 24"/>
          <p:cNvSpPr txBox="1"/>
          <p:nvPr/>
        </p:nvSpPr>
        <p:spPr>
          <a:xfrm>
            <a:off x="9263599"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rgbClr val="005993"/>
                </a:solidFill>
                <a:effectLst/>
                <a:latin typeface="Arial"/>
              </a:rPr>
              <a:t>”</a:t>
            </a:r>
          </a:p>
        </p:txBody>
      </p:sp>
      <p:pic>
        <p:nvPicPr>
          <p:cNvPr id="10" name="Grafik 9">
            <a:extLst>
              <a:ext uri="{FF2B5EF4-FFF2-40B4-BE49-F238E27FC236}">
                <a16:creationId xmlns:a16="http://schemas.microsoft.com/office/drawing/2014/main" id="{7BFE4F55-EAEC-9E4A-950A-DFB83C5E0B4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2" name="Date Placeholder 3">
            <a:extLst>
              <a:ext uri="{FF2B5EF4-FFF2-40B4-BE49-F238E27FC236}">
                <a16:creationId xmlns:a16="http://schemas.microsoft.com/office/drawing/2014/main" id="{DAF6FAC4-8D51-3F44-B3D4-1AAE2581AF08}"/>
              </a:ext>
            </a:extLst>
          </p:cNvPr>
          <p:cNvSpPr>
            <a:spLocks noGrp="1"/>
          </p:cNvSpPr>
          <p:nvPr>
            <p:ph type="dt" sz="half" idx="10"/>
          </p:nvPr>
        </p:nvSpPr>
        <p:spPr>
          <a:xfrm>
            <a:off x="8583803" y="6383260"/>
            <a:ext cx="911939" cy="365125"/>
          </a:xfrm>
          <a:prstGeom prst="rect">
            <a:avLst/>
          </a:prstGeom>
        </p:spPr>
        <p:txBody>
          <a:bodyPr/>
          <a:lstStyle/>
          <a:p>
            <a:fld id="{D6F9036C-336C-466E-AB9E-14B7340499C4}" type="datetime1">
              <a:rPr lang="de-DE" smtClean="0"/>
              <a:t>13.11.2021</a:t>
            </a:fld>
            <a:endParaRPr lang="de-DE"/>
          </a:p>
        </p:txBody>
      </p:sp>
      <p:sp>
        <p:nvSpPr>
          <p:cNvPr id="13" name="Footer Placeholder 4">
            <a:extLst>
              <a:ext uri="{FF2B5EF4-FFF2-40B4-BE49-F238E27FC236}">
                <a16:creationId xmlns:a16="http://schemas.microsoft.com/office/drawing/2014/main" id="{88D55BEF-A3C6-1848-816B-C148BE9BDEBA}"/>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4" name="Slide Number Placeholder 5">
            <a:extLst>
              <a:ext uri="{FF2B5EF4-FFF2-40B4-BE49-F238E27FC236}">
                <a16:creationId xmlns:a16="http://schemas.microsoft.com/office/drawing/2014/main" id="{B5CFD9FD-7D86-744A-84B0-B2F8ECE6C6D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2091F5BD-52FE-924A-A9D8-D595292D5DE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70974A4B-D6DC-DE4C-A7B9-6EE876E0E15E}"/>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157424838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68385" y="609600"/>
            <a:ext cx="8588203"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50"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8" name="Grafik 7">
            <a:extLst>
              <a:ext uri="{FF2B5EF4-FFF2-40B4-BE49-F238E27FC236}">
                <a16:creationId xmlns:a16="http://schemas.microsoft.com/office/drawing/2014/main" id="{7C505653-9E2F-C042-BE10-7740DF59A21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0" name="Date Placeholder 3">
            <a:extLst>
              <a:ext uri="{FF2B5EF4-FFF2-40B4-BE49-F238E27FC236}">
                <a16:creationId xmlns:a16="http://schemas.microsoft.com/office/drawing/2014/main" id="{D15A045F-7A8B-6146-91BC-840F07C50B04}"/>
              </a:ext>
            </a:extLst>
          </p:cNvPr>
          <p:cNvSpPr>
            <a:spLocks noGrp="1"/>
          </p:cNvSpPr>
          <p:nvPr>
            <p:ph type="dt" sz="half" idx="10"/>
          </p:nvPr>
        </p:nvSpPr>
        <p:spPr>
          <a:xfrm>
            <a:off x="8583803" y="6383260"/>
            <a:ext cx="911939" cy="365125"/>
          </a:xfrm>
          <a:prstGeom prst="rect">
            <a:avLst/>
          </a:prstGeom>
        </p:spPr>
        <p:txBody>
          <a:bodyPr/>
          <a:lstStyle/>
          <a:p>
            <a:fld id="{CBF372B8-1D98-4741-9ADF-F458ABE6DDCA}" type="datetime1">
              <a:rPr lang="de-DE" smtClean="0"/>
              <a:t>13.11.2021</a:t>
            </a:fld>
            <a:endParaRPr lang="de-DE"/>
          </a:p>
        </p:txBody>
      </p:sp>
      <p:sp>
        <p:nvSpPr>
          <p:cNvPr id="11" name="Footer Placeholder 4">
            <a:extLst>
              <a:ext uri="{FF2B5EF4-FFF2-40B4-BE49-F238E27FC236}">
                <a16:creationId xmlns:a16="http://schemas.microsoft.com/office/drawing/2014/main" id="{47D6010F-99AF-694E-B041-ADA86A884D29}"/>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2" name="Slide Number Placeholder 5">
            <a:extLst>
              <a:ext uri="{FF2B5EF4-FFF2-40B4-BE49-F238E27FC236}">
                <a16:creationId xmlns:a16="http://schemas.microsoft.com/office/drawing/2014/main" id="{D1C4BB75-B8B2-6A42-8E8A-D0ED36C09CFB}"/>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15C64DEF-5D16-D84D-AB13-04526389842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370712F2-F342-AB44-9E67-42D3943D1F14}"/>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66730122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Mastertitelformat bearbeiten</a:t>
            </a:r>
            <a:endParaRPr lang="en-US" dirty="0"/>
          </a:p>
        </p:txBody>
      </p:sp>
      <p:sp>
        <p:nvSpPr>
          <p:cNvPr id="3" name="Vertical Text Placeholder 2"/>
          <p:cNvSpPr>
            <a:spLocks noGrp="1"/>
          </p:cNvSpPr>
          <p:nvPr>
            <p:ph type="body" orient="vert" idx="1"/>
          </p:nvPr>
        </p:nvSpPr>
        <p:spPr>
          <a:xfrm>
            <a:off x="1264153" y="2160589"/>
            <a:ext cx="9152850" cy="3880773"/>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82A36461-CBD7-A64D-B4EB-5D7EA8CFB5E3}"/>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E58FC5EA-9B3A-1140-94DD-37054BE51C0E}"/>
              </a:ext>
            </a:extLst>
          </p:cNvPr>
          <p:cNvSpPr>
            <a:spLocks noGrp="1"/>
          </p:cNvSpPr>
          <p:nvPr>
            <p:ph type="dt" sz="half" idx="10"/>
          </p:nvPr>
        </p:nvSpPr>
        <p:spPr>
          <a:xfrm>
            <a:off x="8583803" y="6383260"/>
            <a:ext cx="911939" cy="365125"/>
          </a:xfrm>
          <a:prstGeom prst="rect">
            <a:avLst/>
          </a:prstGeom>
        </p:spPr>
        <p:txBody>
          <a:bodyPr/>
          <a:lstStyle/>
          <a:p>
            <a:fld id="{1A93014E-E0B8-4822-B455-34FE8F9C5250}" type="datetime1">
              <a:rPr lang="de-DE" smtClean="0"/>
              <a:t>13.11.2021</a:t>
            </a:fld>
            <a:endParaRPr lang="de-DE"/>
          </a:p>
        </p:txBody>
      </p:sp>
      <p:sp>
        <p:nvSpPr>
          <p:cNvPr id="10" name="Footer Placeholder 4">
            <a:extLst>
              <a:ext uri="{FF2B5EF4-FFF2-40B4-BE49-F238E27FC236}">
                <a16:creationId xmlns:a16="http://schemas.microsoft.com/office/drawing/2014/main" id="{09BB362E-0643-E84D-8F31-54145ECD916D}"/>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1" name="Slide Number Placeholder 5">
            <a:extLst>
              <a:ext uri="{FF2B5EF4-FFF2-40B4-BE49-F238E27FC236}">
                <a16:creationId xmlns:a16="http://schemas.microsoft.com/office/drawing/2014/main" id="{53CBCC54-CA44-CF43-8202-7A3BA844C1FA}"/>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049E450C-E906-184F-955A-98EFE270814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70987FBA-6F34-8245-9ED0-A5919FD8DD02}"/>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28072196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0590" y="1621410"/>
            <a:ext cx="1646413" cy="4239640"/>
          </a:xfrm>
        </p:spPr>
        <p:txBody>
          <a:bodyPr vert="eaVert" anchor="ctr"/>
          <a:lstStyle/>
          <a:p>
            <a:r>
              <a:rPr lang="de-AT"/>
              <a:t>Mastertitelformat bearbeiten</a:t>
            </a:r>
            <a:endParaRPr lang="en-US" dirty="0"/>
          </a:p>
        </p:txBody>
      </p:sp>
      <p:sp>
        <p:nvSpPr>
          <p:cNvPr id="3" name="Vertical Text Placeholder 2"/>
          <p:cNvSpPr>
            <a:spLocks noGrp="1"/>
          </p:cNvSpPr>
          <p:nvPr>
            <p:ph type="body" orient="vert" idx="1"/>
          </p:nvPr>
        </p:nvSpPr>
        <p:spPr>
          <a:xfrm>
            <a:off x="1264153" y="609600"/>
            <a:ext cx="7060150" cy="5251450"/>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AB883812-50D5-0C48-A2CC-3B631D1F16A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6C148C0F-FDAA-FD40-A3B5-DC0F9CCDC513}"/>
              </a:ext>
            </a:extLst>
          </p:cNvPr>
          <p:cNvSpPr>
            <a:spLocks noGrp="1"/>
          </p:cNvSpPr>
          <p:nvPr>
            <p:ph type="dt" sz="half" idx="10"/>
          </p:nvPr>
        </p:nvSpPr>
        <p:spPr>
          <a:xfrm>
            <a:off x="8583803" y="6383260"/>
            <a:ext cx="911939" cy="365125"/>
          </a:xfrm>
          <a:prstGeom prst="rect">
            <a:avLst/>
          </a:prstGeom>
        </p:spPr>
        <p:txBody>
          <a:bodyPr/>
          <a:lstStyle/>
          <a:p>
            <a:fld id="{EFD98BFC-558D-4B11-BC24-DBAA86911382}" type="datetime1">
              <a:rPr lang="de-DE" smtClean="0"/>
              <a:t>13.11.2021</a:t>
            </a:fld>
            <a:endParaRPr lang="de-DE"/>
          </a:p>
        </p:txBody>
      </p:sp>
      <p:sp>
        <p:nvSpPr>
          <p:cNvPr id="10" name="Footer Placeholder 4">
            <a:extLst>
              <a:ext uri="{FF2B5EF4-FFF2-40B4-BE49-F238E27FC236}">
                <a16:creationId xmlns:a16="http://schemas.microsoft.com/office/drawing/2014/main" id="{E9560B0A-CF3A-6D41-97D8-2A4CE1ED862F}"/>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1" name="Slide Number Placeholder 5">
            <a:extLst>
              <a:ext uri="{FF2B5EF4-FFF2-40B4-BE49-F238E27FC236}">
                <a16:creationId xmlns:a16="http://schemas.microsoft.com/office/drawing/2014/main" id="{9FFF08F9-A6DB-094C-8DCB-FB1275431C12}"/>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9C04DCED-E6C0-B844-A2B5-596ECF07054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6DDB47EE-7713-D742-94D9-B18DAA867E87}"/>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185105326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F560C5D-3038-8141-9560-7A9B0A5F775F}"/>
              </a:ext>
            </a:extLst>
          </p:cNvPr>
          <p:cNvPicPr>
            <a:picLocks noChangeAspect="1"/>
          </p:cNvPicPr>
          <p:nvPr userDrawn="1"/>
        </p:nvPicPr>
        <p:blipFill rotWithShape="1">
          <a:blip r:embed="rId2"/>
          <a:srcRect l="-1161" r="4122" b="10341"/>
          <a:stretch/>
        </p:blipFill>
        <p:spPr>
          <a:xfrm>
            <a:off x="1688432" y="0"/>
            <a:ext cx="10503568" cy="6858000"/>
          </a:xfrm>
          <a:prstGeom prst="rect">
            <a:avLst/>
          </a:prstGeom>
        </p:spPr>
      </p:pic>
      <p:sp>
        <p:nvSpPr>
          <p:cNvPr id="2" name="Title 1"/>
          <p:cNvSpPr>
            <a:spLocks noGrp="1"/>
          </p:cNvSpPr>
          <p:nvPr>
            <p:ph type="ctrTitle"/>
          </p:nvPr>
        </p:nvSpPr>
        <p:spPr>
          <a:xfrm>
            <a:off x="841258" y="2167598"/>
            <a:ext cx="5771814" cy="1555316"/>
          </a:xfrm>
        </p:spPr>
        <p:txBody>
          <a:bodyPr anchor="b">
            <a:noAutofit/>
          </a:bodyPr>
          <a:lstStyle>
            <a:lvl1pPr algn="l">
              <a:defRPr sz="5400">
                <a:solidFill>
                  <a:srgbClr val="005993"/>
                </a:solidFill>
              </a:defRPr>
            </a:lvl1pPr>
          </a:lstStyle>
          <a:p>
            <a:r>
              <a:rPr lang="de-AT"/>
              <a:t>Mastertitelformat bearbeiten</a:t>
            </a:r>
            <a:endParaRPr lang="en-US" dirty="0"/>
          </a:p>
        </p:txBody>
      </p:sp>
      <p:sp>
        <p:nvSpPr>
          <p:cNvPr id="3" name="Subtitle 2"/>
          <p:cNvSpPr>
            <a:spLocks noGrp="1"/>
          </p:cNvSpPr>
          <p:nvPr>
            <p:ph type="subTitle" idx="1"/>
          </p:nvPr>
        </p:nvSpPr>
        <p:spPr>
          <a:xfrm>
            <a:off x="841257" y="4208425"/>
            <a:ext cx="4563500" cy="1562921"/>
          </a:xfrm>
        </p:spPr>
        <p:txBody>
          <a:bodyPr anchor="t"/>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en-US" dirty="0"/>
          </a:p>
        </p:txBody>
      </p:sp>
      <p:pic>
        <p:nvPicPr>
          <p:cNvPr id="13" name="Grafik 12">
            <a:extLst>
              <a:ext uri="{FF2B5EF4-FFF2-40B4-BE49-F238E27FC236}">
                <a16:creationId xmlns:a16="http://schemas.microsoft.com/office/drawing/2014/main" id="{00B84368-48AB-7648-A740-029D8E301C1A}"/>
              </a:ext>
            </a:extLst>
          </p:cNvPr>
          <p:cNvPicPr>
            <a:picLocks noChangeAspect="1"/>
          </p:cNvPicPr>
          <p:nvPr userDrawn="1"/>
        </p:nvPicPr>
        <p:blipFill>
          <a:blip r:embed="rId3"/>
          <a:stretch>
            <a:fillRect/>
          </a:stretch>
        </p:blipFill>
        <p:spPr>
          <a:xfrm>
            <a:off x="841257" y="408779"/>
            <a:ext cx="1542715" cy="870801"/>
          </a:xfrm>
          <a:prstGeom prst="rect">
            <a:avLst/>
          </a:prstGeom>
        </p:spPr>
      </p:pic>
      <p:sp>
        <p:nvSpPr>
          <p:cNvPr id="16" name="Textfeld 15">
            <a:extLst>
              <a:ext uri="{FF2B5EF4-FFF2-40B4-BE49-F238E27FC236}">
                <a16:creationId xmlns:a16="http://schemas.microsoft.com/office/drawing/2014/main" id="{58DF18A2-A2E6-C844-8C27-F3E66679F08E}"/>
              </a:ext>
            </a:extLst>
          </p:cNvPr>
          <p:cNvSpPr txBox="1"/>
          <p:nvPr userDrawn="1"/>
        </p:nvSpPr>
        <p:spPr>
          <a:xfrm>
            <a:off x="10167729" y="5643778"/>
            <a:ext cx="1451819" cy="735411"/>
          </a:xfrm>
          <a:prstGeom prst="rect">
            <a:avLst/>
          </a:prstGeom>
          <a:noFill/>
        </p:spPr>
        <p:txBody>
          <a:bodyPr wrap="square" rtlCol="0" anchor="ctr" anchorCtr="0">
            <a:no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Calibri" panose="020F0502020204030204"/>
                <a:ea typeface="+mn-ea"/>
                <a:cs typeface="+mn-cs"/>
              </a:rPr>
              <a:t>alpS GmbH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white"/>
                </a:solidFill>
                <a:effectLst/>
                <a:uLnTx/>
                <a:uFillTx/>
                <a:latin typeface="Calibri" panose="020F0502020204030204"/>
                <a:ea typeface="+mn-ea"/>
                <a:cs typeface="+mn-cs"/>
              </a:rPr>
              <a:t>Grabenweg 68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white"/>
                </a:solidFill>
                <a:effectLst/>
                <a:uLnTx/>
                <a:uFillTx/>
                <a:latin typeface="Calibri" panose="020F0502020204030204"/>
                <a:ea typeface="+mn-ea"/>
                <a:cs typeface="+mn-cs"/>
              </a:rPr>
              <a:t>6020 Innsbruck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white"/>
                </a:solidFill>
                <a:effectLst/>
                <a:uLnTx/>
                <a:uFillTx/>
                <a:latin typeface="Calibri" panose="020F0502020204030204"/>
                <a:ea typeface="+mn-ea"/>
                <a:cs typeface="+mn-cs"/>
              </a:rPr>
              <a:t>www.alp-s.at </a:t>
            </a:r>
          </a:p>
        </p:txBody>
      </p:sp>
      <p:sp>
        <p:nvSpPr>
          <p:cNvPr id="33" name="Date Placeholder 3">
            <a:extLst>
              <a:ext uri="{FF2B5EF4-FFF2-40B4-BE49-F238E27FC236}">
                <a16:creationId xmlns:a16="http://schemas.microsoft.com/office/drawing/2014/main" id="{E554CCB7-4988-7A42-A440-684B642E8662}"/>
              </a:ext>
            </a:extLst>
          </p:cNvPr>
          <p:cNvSpPr>
            <a:spLocks noGrp="1"/>
          </p:cNvSpPr>
          <p:nvPr>
            <p:ph type="dt" sz="half" idx="2"/>
          </p:nvPr>
        </p:nvSpPr>
        <p:spPr>
          <a:xfrm>
            <a:off x="841257" y="6184010"/>
            <a:ext cx="1542715" cy="230832"/>
          </a:xfrm>
          <a:prstGeom prst="rect">
            <a:avLst/>
          </a:prstGeom>
        </p:spPr>
        <p:txBody>
          <a:bodyPr vert="horz" lIns="91440" tIns="45720" rIns="91440" bIns="45720" rtlCol="0" anchor="ctr">
            <a:spAutoFit/>
          </a:bodyPr>
          <a:lstStyle>
            <a:lvl1pPr marL="0" marR="0" indent="0" algn="r" defTabSz="914400" rtl="0" eaLnBrk="1" fontAlgn="auto" latinLnBrk="0" hangingPunct="1">
              <a:lnSpc>
                <a:spcPct val="100000"/>
              </a:lnSpc>
              <a:spcBef>
                <a:spcPts val="0"/>
              </a:spcBef>
              <a:spcAft>
                <a:spcPts val="0"/>
              </a:spcAft>
              <a:buClrTx/>
              <a:buSzTx/>
              <a:buFontTx/>
              <a:buNone/>
              <a:tabLst/>
              <a:defRPr sz="1000" b="1">
                <a:solidFill>
                  <a:schemeClr val="tx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9DD5C7-5CAD-4F44-9B3C-321A6F7CA179}" type="datetime1">
              <a:rPr kumimoji="0" lang="de-DE"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11369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AT"/>
              <a:t>Mastertitelformat bearbeiten</a:t>
            </a:r>
            <a:endParaRPr lang="en-US" dirty="0"/>
          </a:p>
        </p:txBody>
      </p:sp>
      <p:sp>
        <p:nvSpPr>
          <p:cNvPr id="3" name="Content Placehold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Date Placeholder 3"/>
          <p:cNvSpPr>
            <a:spLocks noGrp="1"/>
          </p:cNvSpPr>
          <p:nvPr>
            <p:ph type="dt" sz="half" idx="10"/>
          </p:nvPr>
        </p:nvSpPr>
        <p:spPr>
          <a:xfrm>
            <a:off x="7791952"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B528C-1E10-AE49-AE12-566146D70B30}"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Daniela Hohenwallner und Maximilian Riede </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alpS</a:t>
            </a:r>
          </a:p>
        </p:txBody>
      </p:sp>
      <p:sp>
        <p:nvSpPr>
          <p:cNvPr id="6" name="Slide Number Placeholder 5"/>
          <p:cNvSpPr>
            <a:spLocks noGrp="1"/>
          </p:cNvSpPr>
          <p:nvPr>
            <p:ph type="sldNum" sz="quarter" idx="12"/>
          </p:nvPr>
        </p:nvSpPr>
        <p:spPr>
          <a:xfrm>
            <a:off x="9177482"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cxnSp>
        <p:nvCxnSpPr>
          <p:cNvPr id="17" name="Gerade Verbindung 16">
            <a:extLst>
              <a:ext uri="{FF2B5EF4-FFF2-40B4-BE49-F238E27FC236}">
                <a16:creationId xmlns:a16="http://schemas.microsoft.com/office/drawing/2014/main" id="{EECD6494-C011-1D4B-826A-176912917DA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224FDEC-EB1C-F24B-8D6C-77EB6139594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193303917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2" y="2700867"/>
            <a:ext cx="9152851" cy="1826581"/>
          </a:xfrm>
        </p:spPr>
        <p:txBody>
          <a:bodyPr anchor="b"/>
          <a:lstStyle>
            <a:lvl1pPr algn="l">
              <a:defRPr sz="4000" b="0" cap="none"/>
            </a:lvl1pPr>
          </a:lstStyle>
          <a:p>
            <a:r>
              <a:rPr lang="de-AT"/>
              <a:t>Mastertitelformat bearbeiten</a:t>
            </a:r>
            <a:endParaRPr lang="en-US" dirty="0"/>
          </a:p>
        </p:txBody>
      </p:sp>
      <p:sp>
        <p:nvSpPr>
          <p:cNvPr id="3" name="Text Placeholder 2"/>
          <p:cNvSpPr>
            <a:spLocks noGrp="1"/>
          </p:cNvSpPr>
          <p:nvPr>
            <p:ph type="body" idx="1"/>
          </p:nvPr>
        </p:nvSpPr>
        <p:spPr>
          <a:xfrm>
            <a:off x="1264152" y="4527448"/>
            <a:ext cx="915285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F99042A8-3B3A-DD4F-B6CE-69F02B1871B3}"/>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8" name="Date Placeholder 3">
            <a:extLst>
              <a:ext uri="{FF2B5EF4-FFF2-40B4-BE49-F238E27FC236}">
                <a16:creationId xmlns:a16="http://schemas.microsoft.com/office/drawing/2014/main" id="{CA6E2804-5057-D140-B48F-CF8504D6D8FB}"/>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45A453-C0E1-314B-8346-94139564F20A}"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Footer Placeholder 4">
            <a:extLst>
              <a:ext uri="{FF2B5EF4-FFF2-40B4-BE49-F238E27FC236}">
                <a16:creationId xmlns:a16="http://schemas.microsoft.com/office/drawing/2014/main" id="{CCB4DB41-9B08-984A-B27A-872D3CEFCF96}"/>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Daniela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Hohenwallner</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und Maximilian Riede </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alpS</a:t>
            </a:r>
          </a:p>
        </p:txBody>
      </p:sp>
      <p:sp>
        <p:nvSpPr>
          <p:cNvPr id="10" name="Slide Number Placeholder 5">
            <a:extLst>
              <a:ext uri="{FF2B5EF4-FFF2-40B4-BE49-F238E27FC236}">
                <a16:creationId xmlns:a16="http://schemas.microsoft.com/office/drawing/2014/main" id="{C6D6DA6D-F351-A844-9AE8-0E351ADC4BBC}"/>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4" name="Gerade Verbindung 13">
            <a:extLst>
              <a:ext uri="{FF2B5EF4-FFF2-40B4-BE49-F238E27FC236}">
                <a16:creationId xmlns:a16="http://schemas.microsoft.com/office/drawing/2014/main" id="{32979E54-2DF1-6B41-8BC0-733049E9EAAA}"/>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425FF83C-70B9-1E40-B8B2-890CC4E40545}"/>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161265495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AT"/>
              <a:t>Mastertitelformat bearbeiten</a:t>
            </a:r>
            <a:endParaRPr lang="en-US" dirty="0"/>
          </a:p>
        </p:txBody>
      </p:sp>
      <p:sp>
        <p:nvSpPr>
          <p:cNvPr id="3" name="Content Placehold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6" name="Slide Number Placeholder 5"/>
          <p:cNvSpPr>
            <a:spLocks noGrp="1"/>
          </p:cNvSpPr>
          <p:nvPr>
            <p:ph type="sldNum" sz="quarter" idx="12"/>
          </p:nvPr>
        </p:nvSpPr>
        <p:spPr>
          <a:xfrm>
            <a:off x="9177482" y="6383260"/>
            <a:ext cx="683339" cy="365125"/>
          </a:xfrm>
        </p:spPr>
        <p:txBody>
          <a:bodyPr/>
          <a:lstStyle/>
          <a:p>
            <a:fld id="{746CF255-2EF9-8C44-B1E3-1E88CF6971FD}" type="slidenum">
              <a:rPr lang="de-DE" smtClean="0"/>
              <a:t>‹Nr.›</a:t>
            </a:fld>
            <a:endParaRPr lang="de-DE"/>
          </a:p>
        </p:txBody>
      </p:sp>
      <p:cxnSp>
        <p:nvCxnSpPr>
          <p:cNvPr id="17" name="Gerade Verbindung 16">
            <a:extLst>
              <a:ext uri="{FF2B5EF4-FFF2-40B4-BE49-F238E27FC236}">
                <a16:creationId xmlns:a16="http://schemas.microsoft.com/office/drawing/2014/main" id="{EECD6494-C011-1D4B-826A-176912917DA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224FDEC-EB1C-F24B-8D6C-77EB6139594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87557080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3" name="Content Placeholder 2"/>
          <p:cNvSpPr>
            <a:spLocks noGrp="1"/>
          </p:cNvSpPr>
          <p:nvPr>
            <p:ph sz="half" idx="1"/>
          </p:nvPr>
        </p:nvSpPr>
        <p:spPr>
          <a:xfrm>
            <a:off x="1264153" y="2160589"/>
            <a:ext cx="4184035" cy="3880772"/>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Content Placeholder 3"/>
          <p:cNvSpPr>
            <a:spLocks noGrp="1"/>
          </p:cNvSpPr>
          <p:nvPr>
            <p:ph sz="half" idx="2"/>
          </p:nvPr>
        </p:nvSpPr>
        <p:spPr>
          <a:xfrm>
            <a:off x="6232969" y="2160589"/>
            <a:ext cx="4184034" cy="3880773"/>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0" name="Date Placeholder 3">
            <a:extLst>
              <a:ext uri="{FF2B5EF4-FFF2-40B4-BE49-F238E27FC236}">
                <a16:creationId xmlns:a16="http://schemas.microsoft.com/office/drawing/2014/main" id="{BAF93F8B-D4DA-A248-BCE8-DFF5DBDB3086}"/>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BB874-F827-8740-8007-307211804EE6}"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BCAC3A6A-E7CF-1A46-A990-F7BA0633FED3}"/>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Daniela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Hohenwallner</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und Maximilian Riede </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alpS</a:t>
            </a:r>
          </a:p>
        </p:txBody>
      </p:sp>
      <p:sp>
        <p:nvSpPr>
          <p:cNvPr id="12" name="Slide Number Placeholder 5">
            <a:extLst>
              <a:ext uri="{FF2B5EF4-FFF2-40B4-BE49-F238E27FC236}">
                <a16:creationId xmlns:a16="http://schemas.microsoft.com/office/drawing/2014/main" id="{20253CE9-98A3-FA4B-B911-06E1F251604A}"/>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4" name="Gerade Verbindung 13">
            <a:extLst>
              <a:ext uri="{FF2B5EF4-FFF2-40B4-BE49-F238E27FC236}">
                <a16:creationId xmlns:a16="http://schemas.microsoft.com/office/drawing/2014/main" id="{15797DA5-7B23-DC4F-BE65-33009122FB6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10218973-8642-6D48-85D0-2F96E4A9E3E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28946025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264153" y="552052"/>
            <a:ext cx="8596668" cy="1320800"/>
          </a:xfrm>
        </p:spPr>
        <p:txBody>
          <a:bodyPr/>
          <a:lstStyle>
            <a:lvl1pPr>
              <a:defRPr/>
            </a:lvl1pPr>
          </a:lstStyle>
          <a:p>
            <a:r>
              <a:rPr lang="de-AT"/>
              <a:t>Mastertitelformat bearbeiten</a:t>
            </a:r>
            <a:endParaRPr lang="en-US" dirty="0"/>
          </a:p>
        </p:txBody>
      </p:sp>
      <p:sp>
        <p:nvSpPr>
          <p:cNvPr id="3" name="Text Placeholder 2"/>
          <p:cNvSpPr>
            <a:spLocks noGrp="1"/>
          </p:cNvSpPr>
          <p:nvPr>
            <p:ph type="body" idx="1"/>
          </p:nvPr>
        </p:nvSpPr>
        <p:spPr>
          <a:xfrm>
            <a:off x="1264152"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Content Placeholder 3"/>
          <p:cNvSpPr>
            <a:spLocks noGrp="1"/>
          </p:cNvSpPr>
          <p:nvPr>
            <p:ph sz="half" idx="2"/>
          </p:nvPr>
        </p:nvSpPr>
        <p:spPr>
          <a:xfrm>
            <a:off x="1264153" y="2737245"/>
            <a:ext cx="4185623"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5" name="Text Placeholder 4"/>
          <p:cNvSpPr>
            <a:spLocks noGrp="1"/>
          </p:cNvSpPr>
          <p:nvPr>
            <p:ph type="body" sz="quarter" idx="3"/>
          </p:nvPr>
        </p:nvSpPr>
        <p:spPr>
          <a:xfrm>
            <a:off x="6231385"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Content Placeholder 5"/>
          <p:cNvSpPr>
            <a:spLocks noGrp="1"/>
          </p:cNvSpPr>
          <p:nvPr>
            <p:ph sz="quarter" idx="4"/>
          </p:nvPr>
        </p:nvSpPr>
        <p:spPr>
          <a:xfrm>
            <a:off x="6231386" y="2737245"/>
            <a:ext cx="4185617"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2" name="Date Placeholder 3">
            <a:extLst>
              <a:ext uri="{FF2B5EF4-FFF2-40B4-BE49-F238E27FC236}">
                <a16:creationId xmlns:a16="http://schemas.microsoft.com/office/drawing/2014/main" id="{6C3B64FC-2C62-084A-AE5F-050AE95C190E}"/>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07CCF-D027-DC46-BF05-661546A904C1}"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Footer Placeholder 4">
            <a:extLst>
              <a:ext uri="{FF2B5EF4-FFF2-40B4-BE49-F238E27FC236}">
                <a16:creationId xmlns:a16="http://schemas.microsoft.com/office/drawing/2014/main" id="{CB9FBB9D-AD03-074D-8251-98EABD474709}"/>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id="{C3366F95-EA0C-6B43-90D6-1AF78B6AD991}"/>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6" name="Gerade Verbindung 15">
            <a:extLst>
              <a:ext uri="{FF2B5EF4-FFF2-40B4-BE49-F238E27FC236}">
                <a16:creationId xmlns:a16="http://schemas.microsoft.com/office/drawing/2014/main" id="{1D49AB8B-85F5-C94D-9B7E-033278740F75}"/>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94C24C98-6EAC-2D46-92F4-DD2A6E2B76C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203061332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8" name="Date Placeholder 3">
            <a:extLst>
              <a:ext uri="{FF2B5EF4-FFF2-40B4-BE49-F238E27FC236}">
                <a16:creationId xmlns:a16="http://schemas.microsoft.com/office/drawing/2014/main" id="{2E7301A2-2AB2-D641-A92A-A4AF507116EB}"/>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81CE1-BE5E-7D45-ACD0-372E992889C4}"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oter Placeholder 4">
            <a:extLst>
              <a:ext uri="{FF2B5EF4-FFF2-40B4-BE49-F238E27FC236}">
                <a16:creationId xmlns:a16="http://schemas.microsoft.com/office/drawing/2014/main" id="{826C784C-6231-7940-BFCB-5672E4CEFE50}"/>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602D2E88-38AF-2544-9CF4-E74053F2B5F7}"/>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2" name="Gerade Verbindung 11">
            <a:extLst>
              <a:ext uri="{FF2B5EF4-FFF2-40B4-BE49-F238E27FC236}">
                <a16:creationId xmlns:a16="http://schemas.microsoft.com/office/drawing/2014/main" id="{C8952128-F833-F44E-9A26-7FAB832EAEF2}"/>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F64213CA-FBC5-0447-8C35-EB7136B95C53}"/>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81457732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63BC9698-FB9B-D54E-877B-B49B0EDC9FB6}"/>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C7389-4989-E743-A9AD-41454555F3C8}"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876A0CCB-FDF3-7346-B6D7-A2D9BBECD4F6}"/>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37B6213E-BD60-5744-9423-58D4633712A3}"/>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1" name="Gerade Verbindung 10">
            <a:extLst>
              <a:ext uri="{FF2B5EF4-FFF2-40B4-BE49-F238E27FC236}">
                <a16:creationId xmlns:a16="http://schemas.microsoft.com/office/drawing/2014/main" id="{DCD9C902-9E11-F141-8467-876C76DEA82F}"/>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2234AB12-BC0C-AC4B-BC2B-65A9DC08729F}"/>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48668057"/>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1498604"/>
            <a:ext cx="3854528" cy="1278466"/>
          </a:xfrm>
        </p:spPr>
        <p:txBody>
          <a:bodyPr anchor="b">
            <a:normAutofit/>
          </a:bodyPr>
          <a:lstStyle>
            <a:lvl1pPr>
              <a:defRPr sz="2000"/>
            </a:lvl1pPr>
          </a:lstStyle>
          <a:p>
            <a:r>
              <a:rPr lang="de-AT"/>
              <a:t>Mastertitelformat bearbeiten</a:t>
            </a:r>
            <a:endParaRPr lang="en-US" dirty="0"/>
          </a:p>
        </p:txBody>
      </p:sp>
      <p:sp>
        <p:nvSpPr>
          <p:cNvPr id="3" name="Content Placeholder 2"/>
          <p:cNvSpPr>
            <a:spLocks noGrp="1"/>
          </p:cNvSpPr>
          <p:nvPr>
            <p:ph idx="1"/>
          </p:nvPr>
        </p:nvSpPr>
        <p:spPr>
          <a:xfrm>
            <a:off x="5901489" y="1490388"/>
            <a:ext cx="4513541" cy="4550973"/>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Text Placeholder 3"/>
          <p:cNvSpPr>
            <a:spLocks noGrp="1"/>
          </p:cNvSpPr>
          <p:nvPr>
            <p:ph type="body" sz="half" idx="2"/>
          </p:nvPr>
        </p:nvSpPr>
        <p:spPr>
          <a:xfrm>
            <a:off x="1264153" y="2777070"/>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AT"/>
              <a:t>Mastertextformat bearbeiten</a:t>
            </a:r>
          </a:p>
        </p:txBody>
      </p:sp>
      <p:sp>
        <p:nvSpPr>
          <p:cNvPr id="10" name="Date Placeholder 3">
            <a:extLst>
              <a:ext uri="{FF2B5EF4-FFF2-40B4-BE49-F238E27FC236}">
                <a16:creationId xmlns:a16="http://schemas.microsoft.com/office/drawing/2014/main" id="{BDB7BF92-8570-BA42-89A0-DBB73E081529}"/>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BBDAE-3366-F34E-A95E-53EA29957BAF}"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D920EFA5-9D8B-0240-99B7-97165245A693}"/>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937D8B33-5B1A-604B-916C-527D44CB2008}"/>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4" name="Gerade Verbindung 13">
            <a:extLst>
              <a:ext uri="{FF2B5EF4-FFF2-40B4-BE49-F238E27FC236}">
                <a16:creationId xmlns:a16="http://schemas.microsoft.com/office/drawing/2014/main" id="{66572569-2515-0B45-903B-368ED2AEA58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EF978280-2F70-DD4C-BC2A-C2A1A540505B}"/>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87342914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4800600"/>
            <a:ext cx="8596667" cy="566738"/>
          </a:xfrm>
        </p:spPr>
        <p:txBody>
          <a:bodyPr anchor="b">
            <a:normAutofit/>
          </a:bodyPr>
          <a:lstStyle>
            <a:lvl1pPr algn="l">
              <a:defRPr sz="2400" b="0"/>
            </a:lvl1pPr>
          </a:lstStyle>
          <a:p>
            <a:r>
              <a:rPr lang="de-AT"/>
              <a:t>Mastertitelformat bearbeiten</a:t>
            </a:r>
            <a:endParaRPr lang="en-US" dirty="0"/>
          </a:p>
        </p:txBody>
      </p:sp>
      <p:sp>
        <p:nvSpPr>
          <p:cNvPr id="3" name="Picture Placeholder 2"/>
          <p:cNvSpPr>
            <a:spLocks noGrp="1" noChangeAspect="1"/>
          </p:cNvSpPr>
          <p:nvPr>
            <p:ph type="pic" idx="1"/>
          </p:nvPr>
        </p:nvSpPr>
        <p:spPr>
          <a:xfrm>
            <a:off x="1264153"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AT"/>
              <a:t>Bild auf Platzhalter ziehen oder durch Klicken auf Symbol hinzufügen</a:t>
            </a:r>
            <a:endParaRPr lang="en-US" dirty="0"/>
          </a:p>
        </p:txBody>
      </p:sp>
      <p:sp>
        <p:nvSpPr>
          <p:cNvPr id="4" name="Text Placeholder 3"/>
          <p:cNvSpPr>
            <a:spLocks noGrp="1"/>
          </p:cNvSpPr>
          <p:nvPr>
            <p:ph type="body" sz="half" idx="2"/>
          </p:nvPr>
        </p:nvSpPr>
        <p:spPr>
          <a:xfrm>
            <a:off x="1264153"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10" name="Date Placeholder 3">
            <a:extLst>
              <a:ext uri="{FF2B5EF4-FFF2-40B4-BE49-F238E27FC236}">
                <a16:creationId xmlns:a16="http://schemas.microsoft.com/office/drawing/2014/main" id="{5B159A0A-8A3E-1A48-AB1F-CDEDB6D14324}"/>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5BFE8-0B41-1B4C-964D-C1200A38AEFD}"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B3B31C0-DDE5-EC48-8110-113DBE30D2FF}"/>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0D3502F5-E4D3-644E-87D0-A29E80508914}"/>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6" name="Gerade Verbindung 15">
            <a:extLst>
              <a:ext uri="{FF2B5EF4-FFF2-40B4-BE49-F238E27FC236}">
                <a16:creationId xmlns:a16="http://schemas.microsoft.com/office/drawing/2014/main" id="{66146188-9841-E94A-AAE1-F44E54E4B51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C324169F-CC2A-9644-85BA-08D877EF0764}"/>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60904611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3403600"/>
          </a:xfrm>
        </p:spPr>
        <p:txBody>
          <a:bodyPr anchor="ctr">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A0A36146-88D9-6447-96CA-7D64262826D7}"/>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497AEDA6-94FA-E447-BB0A-F4E0FDE1C792}"/>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8FE1-28B6-4D48-8A89-CB9A12880FE9}"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75D9270F-4D6E-C543-8EAB-73C8CE31295D}"/>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Slide Number Placeholder 5">
            <a:extLst>
              <a:ext uri="{FF2B5EF4-FFF2-40B4-BE49-F238E27FC236}">
                <a16:creationId xmlns:a16="http://schemas.microsoft.com/office/drawing/2014/main" id="{E1527175-B3F9-D343-8719-E58F16296BD9}"/>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3" name="Gerade Verbindung 12">
            <a:extLst>
              <a:ext uri="{FF2B5EF4-FFF2-40B4-BE49-F238E27FC236}">
                <a16:creationId xmlns:a16="http://schemas.microsoft.com/office/drawing/2014/main" id="{1D8874E5-DE71-1C4A-A379-71B46256CC0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B2985E-9BCC-884B-8264-541FE28B82C3}"/>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164921449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3632200"/>
            <a:ext cx="809413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479827"/>
            <a:ext cx="915285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0" name="TextBox 19"/>
          <p:cNvSpPr txBox="1"/>
          <p:nvPr/>
        </p:nvSpPr>
        <p:spPr>
          <a:xfrm>
            <a:off x="761619"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005993"/>
                </a:solidFill>
                <a:effectLst/>
                <a:uLnTx/>
                <a:uFillTx/>
                <a:latin typeface="Arial"/>
                <a:ea typeface="+mn-ea"/>
                <a:cs typeface="+mn-cs"/>
              </a:rPr>
              <a:t>“</a:t>
            </a:r>
          </a:p>
        </p:txBody>
      </p:sp>
      <p:sp>
        <p:nvSpPr>
          <p:cNvPr id="22" name="TextBox 21"/>
          <p:cNvSpPr txBox="1"/>
          <p:nvPr/>
        </p:nvSpPr>
        <p:spPr>
          <a:xfrm>
            <a:off x="925122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005993"/>
                </a:solidFill>
                <a:effectLst/>
                <a:uLnTx/>
                <a:uFillTx/>
                <a:latin typeface="Arial"/>
                <a:ea typeface="+mn-ea"/>
                <a:cs typeface="+mn-cs"/>
              </a:rPr>
              <a:t>”</a:t>
            </a:r>
            <a:endParaRPr kumimoji="0" lang="en-US" sz="1800" b="0" i="0" u="none" strike="noStrike" kern="1200" cap="none" spc="0" normalizeH="0" baseline="0" noProof="0" dirty="0">
              <a:ln>
                <a:noFill/>
              </a:ln>
              <a:solidFill>
                <a:srgbClr val="005993"/>
              </a:solidFill>
              <a:effectLst/>
              <a:uLnTx/>
              <a:uFillTx/>
              <a:latin typeface="Arial"/>
              <a:ea typeface="+mn-ea"/>
              <a:cs typeface="+mn-cs"/>
            </a:endParaRPr>
          </a:p>
        </p:txBody>
      </p:sp>
      <p:sp>
        <p:nvSpPr>
          <p:cNvPr id="12" name="Date Placeholder 3">
            <a:extLst>
              <a:ext uri="{FF2B5EF4-FFF2-40B4-BE49-F238E27FC236}">
                <a16:creationId xmlns:a16="http://schemas.microsoft.com/office/drawing/2014/main" id="{561EC601-DCCA-6F4D-B941-B65B801C8CAA}"/>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AF19F-8EE5-BC4C-8A7F-F556C8929E6E}"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Footer Placeholder 4">
            <a:extLst>
              <a:ext uri="{FF2B5EF4-FFF2-40B4-BE49-F238E27FC236}">
                <a16:creationId xmlns:a16="http://schemas.microsoft.com/office/drawing/2014/main" id="{72B9968F-3888-2F43-8D1B-7E51B244F94B}"/>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id="{7C9A8197-F881-B140-BF88-8D0208001627}"/>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6" name="Gerade Verbindung 15">
            <a:extLst>
              <a:ext uri="{FF2B5EF4-FFF2-40B4-BE49-F238E27FC236}">
                <a16:creationId xmlns:a16="http://schemas.microsoft.com/office/drawing/2014/main" id="{88227B42-312A-5F4E-8C85-02934ACEDE8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B3B94B66-C1D0-4B4E-BD1A-16C47CF960F0}"/>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63447691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64153" y="1931988"/>
            <a:ext cx="9152850" cy="2595460"/>
          </a:xfrm>
        </p:spPr>
        <p:txBody>
          <a:bodyPr anchor="b">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366C9EF5-BA9F-3F48-AEFF-EABC28C40C7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2E2D48E1-1122-1345-B69A-19CF090C83B4}"/>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AAA99-ECA4-C042-8E81-7BD87776B77F}"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C07C5341-A4B7-FD4C-9CAF-813840DF9599}"/>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Slide Number Placeholder 5">
            <a:extLst>
              <a:ext uri="{FF2B5EF4-FFF2-40B4-BE49-F238E27FC236}">
                <a16:creationId xmlns:a16="http://schemas.microsoft.com/office/drawing/2014/main" id="{3021D9A7-A2B8-F749-BA6A-84EE8E97C9BB}"/>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3" name="Gerade Verbindung 12">
            <a:extLst>
              <a:ext uri="{FF2B5EF4-FFF2-40B4-BE49-F238E27FC236}">
                <a16:creationId xmlns:a16="http://schemas.microsoft.com/office/drawing/2014/main" id="{9ADD5773-6A5D-EA4E-91C1-4E4C6B1053B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62012D-1D0A-C248-9C8E-C10875767AB6}"/>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41751106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4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49"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4" name="TextBox 23"/>
          <p:cNvSpPr txBox="1"/>
          <p:nvPr/>
        </p:nvSpPr>
        <p:spPr>
          <a:xfrm>
            <a:off x="881219"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005993"/>
                </a:solidFill>
                <a:effectLst/>
                <a:uLnTx/>
                <a:uFillTx/>
                <a:latin typeface="Arial"/>
                <a:ea typeface="+mn-ea"/>
                <a:cs typeface="+mn-cs"/>
              </a:rPr>
              <a:t>“</a:t>
            </a:r>
          </a:p>
        </p:txBody>
      </p:sp>
      <p:sp>
        <p:nvSpPr>
          <p:cNvPr id="25" name="TextBox 24"/>
          <p:cNvSpPr txBox="1"/>
          <p:nvPr/>
        </p:nvSpPr>
        <p:spPr>
          <a:xfrm>
            <a:off x="9263599"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005993"/>
                </a:solidFill>
                <a:effectLst/>
                <a:uLnTx/>
                <a:uFillTx/>
                <a:latin typeface="Arial"/>
                <a:ea typeface="+mn-ea"/>
                <a:cs typeface="+mn-cs"/>
              </a:rPr>
              <a:t>”</a:t>
            </a:r>
          </a:p>
        </p:txBody>
      </p:sp>
      <p:pic>
        <p:nvPicPr>
          <p:cNvPr id="10" name="Grafik 9">
            <a:extLst>
              <a:ext uri="{FF2B5EF4-FFF2-40B4-BE49-F238E27FC236}">
                <a16:creationId xmlns:a16="http://schemas.microsoft.com/office/drawing/2014/main" id="{7BFE4F55-EAEC-9E4A-950A-DFB83C5E0B4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2" name="Date Placeholder 3">
            <a:extLst>
              <a:ext uri="{FF2B5EF4-FFF2-40B4-BE49-F238E27FC236}">
                <a16:creationId xmlns:a16="http://schemas.microsoft.com/office/drawing/2014/main" id="{DAF6FAC4-8D51-3F44-B3D4-1AAE2581AF08}"/>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8AAF3-66AC-FE42-B539-89239BB565C0}"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Footer Placeholder 4">
            <a:extLst>
              <a:ext uri="{FF2B5EF4-FFF2-40B4-BE49-F238E27FC236}">
                <a16:creationId xmlns:a16="http://schemas.microsoft.com/office/drawing/2014/main" id="{88D55BEF-A3C6-1848-816B-C148BE9BDEBA}"/>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id="{B5CFD9FD-7D86-744A-84B0-B2F8ECE6C6D7}"/>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6" name="Gerade Verbindung 15">
            <a:extLst>
              <a:ext uri="{FF2B5EF4-FFF2-40B4-BE49-F238E27FC236}">
                <a16:creationId xmlns:a16="http://schemas.microsoft.com/office/drawing/2014/main" id="{2091F5BD-52FE-924A-A9D8-D595292D5DE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70974A4B-D6DC-DE4C-A7B9-6EE876E0E15E}"/>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32107664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2" y="2700867"/>
            <a:ext cx="9152851" cy="1826581"/>
          </a:xfrm>
        </p:spPr>
        <p:txBody>
          <a:bodyPr anchor="b"/>
          <a:lstStyle>
            <a:lvl1pPr algn="l">
              <a:defRPr sz="4000" b="0" cap="none"/>
            </a:lvl1pPr>
          </a:lstStyle>
          <a:p>
            <a:r>
              <a:rPr lang="de-AT"/>
              <a:t>Mastertitelformat bearbeiten</a:t>
            </a:r>
            <a:endParaRPr lang="en-US" dirty="0"/>
          </a:p>
        </p:txBody>
      </p:sp>
      <p:sp>
        <p:nvSpPr>
          <p:cNvPr id="3" name="Text Placeholder 2"/>
          <p:cNvSpPr>
            <a:spLocks noGrp="1"/>
          </p:cNvSpPr>
          <p:nvPr>
            <p:ph type="body" idx="1"/>
          </p:nvPr>
        </p:nvSpPr>
        <p:spPr>
          <a:xfrm>
            <a:off x="1264152" y="4527448"/>
            <a:ext cx="915285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10" name="Slide Number Placeholder 5">
            <a:extLst>
              <a:ext uri="{FF2B5EF4-FFF2-40B4-BE49-F238E27FC236}">
                <a16:creationId xmlns:a16="http://schemas.microsoft.com/office/drawing/2014/main" id="{C6D6DA6D-F351-A844-9AE8-0E351ADC4BBC}"/>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32979E54-2DF1-6B41-8BC0-733049E9EAAA}"/>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425FF83C-70B9-1E40-B8B2-890CC4E40545}"/>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242280548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68385" y="609600"/>
            <a:ext cx="8588203"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50"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8" name="Grafik 7">
            <a:extLst>
              <a:ext uri="{FF2B5EF4-FFF2-40B4-BE49-F238E27FC236}">
                <a16:creationId xmlns:a16="http://schemas.microsoft.com/office/drawing/2014/main" id="{7C505653-9E2F-C042-BE10-7740DF59A21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0" name="Date Placeholder 3">
            <a:extLst>
              <a:ext uri="{FF2B5EF4-FFF2-40B4-BE49-F238E27FC236}">
                <a16:creationId xmlns:a16="http://schemas.microsoft.com/office/drawing/2014/main" id="{D15A045F-7A8B-6146-91BC-840F07C50B04}"/>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53D61-EDAC-254A-B718-767BE232D687}"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47D6010F-99AF-694E-B041-ADA86A884D29}"/>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D1C4BB75-B8B2-6A42-8E8A-D0ED36C09CFB}"/>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4" name="Gerade Verbindung 13">
            <a:extLst>
              <a:ext uri="{FF2B5EF4-FFF2-40B4-BE49-F238E27FC236}">
                <a16:creationId xmlns:a16="http://schemas.microsoft.com/office/drawing/2014/main" id="{15C64DEF-5D16-D84D-AB13-04526389842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370712F2-F342-AB44-9E67-42D3943D1F14}"/>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326943038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Mastertitelformat bearbeiten</a:t>
            </a:r>
            <a:endParaRPr lang="en-US" dirty="0"/>
          </a:p>
        </p:txBody>
      </p:sp>
      <p:sp>
        <p:nvSpPr>
          <p:cNvPr id="3" name="Vertical Text Placeholder 2"/>
          <p:cNvSpPr>
            <a:spLocks noGrp="1"/>
          </p:cNvSpPr>
          <p:nvPr>
            <p:ph type="body" orient="vert" idx="1"/>
          </p:nvPr>
        </p:nvSpPr>
        <p:spPr>
          <a:xfrm>
            <a:off x="1264153" y="2160589"/>
            <a:ext cx="9152850" cy="3880773"/>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82A36461-CBD7-A64D-B4EB-5D7EA8CFB5E3}"/>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E58FC5EA-9B3A-1140-94DD-37054BE51C0E}"/>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6897-7601-4F45-8C19-3BE6CF8179DD}"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09BB362E-0643-E84D-8F31-54145ECD916D}"/>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Slide Number Placeholder 5">
            <a:extLst>
              <a:ext uri="{FF2B5EF4-FFF2-40B4-BE49-F238E27FC236}">
                <a16:creationId xmlns:a16="http://schemas.microsoft.com/office/drawing/2014/main" id="{53CBCC54-CA44-CF43-8202-7A3BA844C1FA}"/>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3" name="Gerade Verbindung 12">
            <a:extLst>
              <a:ext uri="{FF2B5EF4-FFF2-40B4-BE49-F238E27FC236}">
                <a16:creationId xmlns:a16="http://schemas.microsoft.com/office/drawing/2014/main" id="{049E450C-E906-184F-955A-98EFE270814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70987FBA-6F34-8245-9ED0-A5919FD8DD02}"/>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75521162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0590" y="1621410"/>
            <a:ext cx="1646413" cy="4239640"/>
          </a:xfrm>
        </p:spPr>
        <p:txBody>
          <a:bodyPr vert="eaVert" anchor="ctr"/>
          <a:lstStyle/>
          <a:p>
            <a:r>
              <a:rPr lang="de-AT"/>
              <a:t>Mastertitelformat bearbeiten</a:t>
            </a:r>
            <a:endParaRPr lang="en-US" dirty="0"/>
          </a:p>
        </p:txBody>
      </p:sp>
      <p:sp>
        <p:nvSpPr>
          <p:cNvPr id="3" name="Vertical Text Placeholder 2"/>
          <p:cNvSpPr>
            <a:spLocks noGrp="1"/>
          </p:cNvSpPr>
          <p:nvPr>
            <p:ph type="body" orient="vert" idx="1"/>
          </p:nvPr>
        </p:nvSpPr>
        <p:spPr>
          <a:xfrm>
            <a:off x="1264153" y="609600"/>
            <a:ext cx="7060150" cy="5251450"/>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AB883812-50D5-0C48-A2CC-3B631D1F16A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6C148C0F-FDAA-FD40-A3B5-DC0F9CCDC513}"/>
              </a:ext>
            </a:extLst>
          </p:cNvPr>
          <p:cNvSpPr>
            <a:spLocks noGrp="1"/>
          </p:cNvSpPr>
          <p:nvPr>
            <p:ph type="dt" sz="half" idx="10"/>
          </p:nvPr>
        </p:nvSpPr>
        <p:spPr>
          <a:xfrm>
            <a:off x="8583803" y="6383260"/>
            <a:ext cx="9119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F18D6E-DEA5-E442-B026-099CE537D24E}"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E9560B0A-CF3A-6D41-97D8-2A4CE1ED862F}"/>
              </a:ext>
            </a:extLst>
          </p:cNvPr>
          <p:cNvSpPr>
            <a:spLocks noGrp="1"/>
          </p:cNvSpPr>
          <p:nvPr>
            <p:ph type="ftr" sz="quarter" idx="11"/>
          </p:nvPr>
        </p:nvSpPr>
        <p:spPr>
          <a:xfrm>
            <a:off x="1264153" y="6383260"/>
            <a:ext cx="6297612"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Maria Mustermann und Maximilian Mustermann</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 |</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de-DE"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alpS</a:t>
            </a:r>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Slide Number Placeholder 5">
            <a:extLst>
              <a:ext uri="{FF2B5EF4-FFF2-40B4-BE49-F238E27FC236}">
                <a16:creationId xmlns:a16="http://schemas.microsoft.com/office/drawing/2014/main" id="{9FFF08F9-A6DB-094C-8DCB-FB1275431C12}"/>
              </a:ext>
            </a:extLst>
          </p:cNvPr>
          <p:cNvSpPr>
            <a:spLocks noGrp="1"/>
          </p:cNvSpPr>
          <p:nvPr>
            <p:ph type="sldNum" sz="quarter" idx="12"/>
          </p:nvPr>
        </p:nvSpPr>
        <p:spPr>
          <a:xfrm>
            <a:off x="9733664" y="6383260"/>
            <a:ext cx="6833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a:ln>
                <a:noFill/>
              </a:ln>
              <a:solidFill>
                <a:srgbClr val="5B9BD5"/>
              </a:solidFill>
              <a:effectLst/>
              <a:uLnTx/>
              <a:uFillTx/>
              <a:latin typeface="Calibri" panose="020F0502020204030204"/>
              <a:ea typeface="+mn-ea"/>
              <a:cs typeface="+mn-cs"/>
            </a:endParaRPr>
          </a:p>
        </p:txBody>
      </p:sp>
      <p:cxnSp>
        <p:nvCxnSpPr>
          <p:cNvPr id="13" name="Gerade Verbindung 12">
            <a:extLst>
              <a:ext uri="{FF2B5EF4-FFF2-40B4-BE49-F238E27FC236}">
                <a16:creationId xmlns:a16="http://schemas.microsoft.com/office/drawing/2014/main" id="{9C04DCED-E6C0-B844-A2B5-596ECF07054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6DDB47EE-7713-D742-94D9-B18DAA867E87}"/>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33092604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3" name="Content Placeholder 2"/>
          <p:cNvSpPr>
            <a:spLocks noGrp="1"/>
          </p:cNvSpPr>
          <p:nvPr>
            <p:ph sz="half" idx="1"/>
          </p:nvPr>
        </p:nvSpPr>
        <p:spPr>
          <a:xfrm>
            <a:off x="1264153" y="2160589"/>
            <a:ext cx="4184035" cy="3880772"/>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Content Placeholder 3"/>
          <p:cNvSpPr>
            <a:spLocks noGrp="1"/>
          </p:cNvSpPr>
          <p:nvPr>
            <p:ph sz="half" idx="2"/>
          </p:nvPr>
        </p:nvSpPr>
        <p:spPr>
          <a:xfrm>
            <a:off x="6232969" y="2160589"/>
            <a:ext cx="4184034" cy="3880773"/>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2" name="Slide Number Placeholder 5">
            <a:extLst>
              <a:ext uri="{FF2B5EF4-FFF2-40B4-BE49-F238E27FC236}">
                <a16:creationId xmlns:a16="http://schemas.microsoft.com/office/drawing/2014/main" id="{20253CE9-98A3-FA4B-B911-06E1F251604A}"/>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15797DA5-7B23-DC4F-BE65-33009122FB6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10218973-8642-6D48-85D0-2F96E4A9E3E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169832952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264153" y="552052"/>
            <a:ext cx="8596668" cy="1320800"/>
          </a:xfrm>
        </p:spPr>
        <p:txBody>
          <a:bodyPr/>
          <a:lstStyle>
            <a:lvl1pPr>
              <a:defRPr/>
            </a:lvl1pPr>
          </a:lstStyle>
          <a:p>
            <a:r>
              <a:rPr lang="de-AT"/>
              <a:t>Mastertitelformat bearbeiten</a:t>
            </a:r>
            <a:endParaRPr lang="en-US" dirty="0"/>
          </a:p>
        </p:txBody>
      </p:sp>
      <p:sp>
        <p:nvSpPr>
          <p:cNvPr id="3" name="Text Placeholder 2"/>
          <p:cNvSpPr>
            <a:spLocks noGrp="1"/>
          </p:cNvSpPr>
          <p:nvPr>
            <p:ph type="body" idx="1"/>
          </p:nvPr>
        </p:nvSpPr>
        <p:spPr>
          <a:xfrm>
            <a:off x="1264152"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Content Placeholder 3"/>
          <p:cNvSpPr>
            <a:spLocks noGrp="1"/>
          </p:cNvSpPr>
          <p:nvPr>
            <p:ph sz="half" idx="2"/>
          </p:nvPr>
        </p:nvSpPr>
        <p:spPr>
          <a:xfrm>
            <a:off x="1264153" y="2737245"/>
            <a:ext cx="4185623"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5" name="Text Placeholder 4"/>
          <p:cNvSpPr>
            <a:spLocks noGrp="1"/>
          </p:cNvSpPr>
          <p:nvPr>
            <p:ph type="body" sz="quarter" idx="3"/>
          </p:nvPr>
        </p:nvSpPr>
        <p:spPr>
          <a:xfrm>
            <a:off x="6231385"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Content Placeholder 5"/>
          <p:cNvSpPr>
            <a:spLocks noGrp="1"/>
          </p:cNvSpPr>
          <p:nvPr>
            <p:ph sz="quarter" idx="4"/>
          </p:nvPr>
        </p:nvSpPr>
        <p:spPr>
          <a:xfrm>
            <a:off x="6231386" y="2737245"/>
            <a:ext cx="4185617"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4" name="Slide Number Placeholder 5">
            <a:extLst>
              <a:ext uri="{FF2B5EF4-FFF2-40B4-BE49-F238E27FC236}">
                <a16:creationId xmlns:a16="http://schemas.microsoft.com/office/drawing/2014/main" id="{C3366F95-EA0C-6B43-90D6-1AF78B6AD991}"/>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1D49AB8B-85F5-C94D-9B7E-033278740F75}"/>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94C24C98-6EAC-2D46-92F4-DD2A6E2B76C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38972678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10" name="Slide Number Placeholder 5">
            <a:extLst>
              <a:ext uri="{FF2B5EF4-FFF2-40B4-BE49-F238E27FC236}">
                <a16:creationId xmlns:a16="http://schemas.microsoft.com/office/drawing/2014/main" id="{602D2E88-38AF-2544-9CF4-E74053F2B5F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2" name="Gerade Verbindung 11">
            <a:extLst>
              <a:ext uri="{FF2B5EF4-FFF2-40B4-BE49-F238E27FC236}">
                <a16:creationId xmlns:a16="http://schemas.microsoft.com/office/drawing/2014/main" id="{C8952128-F833-F44E-9A26-7FAB832EAEF2}"/>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F64213CA-FBC5-0447-8C35-EB7136B95C53}"/>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51538710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91B8CBC-5561-E845-A060-0B09FFA3C860}"/>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7" name="Date Placeholder 3">
            <a:extLst>
              <a:ext uri="{FF2B5EF4-FFF2-40B4-BE49-F238E27FC236}">
                <a16:creationId xmlns:a16="http://schemas.microsoft.com/office/drawing/2014/main" id="{63BC9698-FB9B-D54E-877B-B49B0EDC9FB6}"/>
              </a:ext>
            </a:extLst>
          </p:cNvPr>
          <p:cNvSpPr>
            <a:spLocks noGrp="1"/>
          </p:cNvSpPr>
          <p:nvPr>
            <p:ph type="dt" sz="half" idx="10"/>
          </p:nvPr>
        </p:nvSpPr>
        <p:spPr>
          <a:xfrm>
            <a:off x="8583803" y="6383260"/>
            <a:ext cx="911939" cy="365125"/>
          </a:xfrm>
          <a:prstGeom prst="rect">
            <a:avLst/>
          </a:prstGeom>
        </p:spPr>
        <p:txBody>
          <a:bodyPr/>
          <a:lstStyle/>
          <a:p>
            <a:fld id="{546FC211-6B73-4154-928F-E58191A04A00}" type="datetime1">
              <a:rPr lang="de-DE" smtClean="0"/>
              <a:t>13.11.2021</a:t>
            </a:fld>
            <a:endParaRPr lang="de-DE"/>
          </a:p>
        </p:txBody>
      </p:sp>
      <p:sp>
        <p:nvSpPr>
          <p:cNvPr id="8" name="Footer Placeholder 4">
            <a:extLst>
              <a:ext uri="{FF2B5EF4-FFF2-40B4-BE49-F238E27FC236}">
                <a16:creationId xmlns:a16="http://schemas.microsoft.com/office/drawing/2014/main" id="{876A0CCB-FDF3-7346-B6D7-A2D9BBECD4F6}"/>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9" name="Slide Number Placeholder 5">
            <a:extLst>
              <a:ext uri="{FF2B5EF4-FFF2-40B4-BE49-F238E27FC236}">
                <a16:creationId xmlns:a16="http://schemas.microsoft.com/office/drawing/2014/main" id="{37B6213E-BD60-5744-9423-58D4633712A3}"/>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1" name="Gerade Verbindung 10">
            <a:extLst>
              <a:ext uri="{FF2B5EF4-FFF2-40B4-BE49-F238E27FC236}">
                <a16:creationId xmlns:a16="http://schemas.microsoft.com/office/drawing/2014/main" id="{DCD9C902-9E11-F141-8467-876C76DEA82F}"/>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2234AB12-BC0C-AC4B-BC2B-65A9DC08729F}"/>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369473333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1498604"/>
            <a:ext cx="3854528" cy="1278466"/>
          </a:xfrm>
        </p:spPr>
        <p:txBody>
          <a:bodyPr anchor="b">
            <a:normAutofit/>
          </a:bodyPr>
          <a:lstStyle>
            <a:lvl1pPr>
              <a:defRPr sz="2000"/>
            </a:lvl1pPr>
          </a:lstStyle>
          <a:p>
            <a:r>
              <a:rPr lang="de-AT"/>
              <a:t>Mastertitelformat bearbeiten</a:t>
            </a:r>
            <a:endParaRPr lang="en-US" dirty="0"/>
          </a:p>
        </p:txBody>
      </p:sp>
      <p:sp>
        <p:nvSpPr>
          <p:cNvPr id="3" name="Content Placeholder 2"/>
          <p:cNvSpPr>
            <a:spLocks noGrp="1"/>
          </p:cNvSpPr>
          <p:nvPr>
            <p:ph idx="1"/>
          </p:nvPr>
        </p:nvSpPr>
        <p:spPr>
          <a:xfrm>
            <a:off x="5901489" y="1490388"/>
            <a:ext cx="4513541" cy="4550973"/>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Text Placeholder 3"/>
          <p:cNvSpPr>
            <a:spLocks noGrp="1"/>
          </p:cNvSpPr>
          <p:nvPr>
            <p:ph type="body" sz="half" idx="2"/>
          </p:nvPr>
        </p:nvSpPr>
        <p:spPr>
          <a:xfrm>
            <a:off x="1264153" y="2777070"/>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AT"/>
              <a:t>Mastertextformat bearbeiten</a:t>
            </a:r>
          </a:p>
        </p:txBody>
      </p:sp>
      <p:sp>
        <p:nvSpPr>
          <p:cNvPr id="12" name="Slide Number Placeholder 5">
            <a:extLst>
              <a:ext uri="{FF2B5EF4-FFF2-40B4-BE49-F238E27FC236}">
                <a16:creationId xmlns:a16="http://schemas.microsoft.com/office/drawing/2014/main" id="{937D8B33-5B1A-604B-916C-527D44CB2008}"/>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66572569-2515-0B45-903B-368ED2AEA58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EF978280-2F70-DD4C-BC2A-C2A1A540505B}"/>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0757668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4800600"/>
            <a:ext cx="8596667" cy="566738"/>
          </a:xfrm>
        </p:spPr>
        <p:txBody>
          <a:bodyPr anchor="b">
            <a:normAutofit/>
          </a:bodyPr>
          <a:lstStyle>
            <a:lvl1pPr algn="l">
              <a:defRPr sz="2400" b="0"/>
            </a:lvl1pPr>
          </a:lstStyle>
          <a:p>
            <a:r>
              <a:rPr lang="de-AT"/>
              <a:t>Mastertitelformat bearbeiten</a:t>
            </a:r>
            <a:endParaRPr lang="en-US" dirty="0"/>
          </a:p>
        </p:txBody>
      </p:sp>
      <p:sp>
        <p:nvSpPr>
          <p:cNvPr id="3" name="Picture Placeholder 2"/>
          <p:cNvSpPr>
            <a:spLocks noGrp="1" noChangeAspect="1"/>
          </p:cNvSpPr>
          <p:nvPr>
            <p:ph type="pic" idx="1"/>
          </p:nvPr>
        </p:nvSpPr>
        <p:spPr>
          <a:xfrm>
            <a:off x="1264153"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AT"/>
              <a:t>Bild auf Platzhalter ziehen oder durch Klicken auf Symbol hinzufügen</a:t>
            </a:r>
            <a:endParaRPr lang="en-US"/>
          </a:p>
        </p:txBody>
      </p:sp>
      <p:sp>
        <p:nvSpPr>
          <p:cNvPr id="4" name="Text Placeholder 3"/>
          <p:cNvSpPr>
            <a:spLocks noGrp="1"/>
          </p:cNvSpPr>
          <p:nvPr>
            <p:ph type="body" sz="half" idx="2"/>
          </p:nvPr>
        </p:nvSpPr>
        <p:spPr>
          <a:xfrm>
            <a:off x="1264153"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pic>
        <p:nvPicPr>
          <p:cNvPr id="8" name="Grafik 7">
            <a:extLst>
              <a:ext uri="{FF2B5EF4-FFF2-40B4-BE49-F238E27FC236}">
                <a16:creationId xmlns:a16="http://schemas.microsoft.com/office/drawing/2014/main" id="{535F29E0-4D73-9944-8A10-D28E78089184}"/>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0" name="Date Placeholder 3">
            <a:extLst>
              <a:ext uri="{FF2B5EF4-FFF2-40B4-BE49-F238E27FC236}">
                <a16:creationId xmlns:a16="http://schemas.microsoft.com/office/drawing/2014/main" id="{5B159A0A-8A3E-1A48-AB1F-CDEDB6D14324}"/>
              </a:ext>
            </a:extLst>
          </p:cNvPr>
          <p:cNvSpPr>
            <a:spLocks noGrp="1"/>
          </p:cNvSpPr>
          <p:nvPr>
            <p:ph type="dt" sz="half" idx="10"/>
          </p:nvPr>
        </p:nvSpPr>
        <p:spPr>
          <a:xfrm>
            <a:off x="8583803" y="6383260"/>
            <a:ext cx="911939" cy="365125"/>
          </a:xfrm>
          <a:prstGeom prst="rect">
            <a:avLst/>
          </a:prstGeom>
        </p:spPr>
        <p:txBody>
          <a:bodyPr/>
          <a:lstStyle/>
          <a:p>
            <a:fld id="{2DF7216D-C4D1-4943-8A5C-4D8862197AA2}" type="datetime1">
              <a:rPr lang="de-DE" smtClean="0"/>
              <a:t>13.11.2021</a:t>
            </a:fld>
            <a:endParaRPr lang="de-DE"/>
          </a:p>
        </p:txBody>
      </p:sp>
      <p:sp>
        <p:nvSpPr>
          <p:cNvPr id="11" name="Footer Placeholder 4">
            <a:extLst>
              <a:ext uri="{FF2B5EF4-FFF2-40B4-BE49-F238E27FC236}">
                <a16:creationId xmlns:a16="http://schemas.microsoft.com/office/drawing/2014/main" id="{0B3B31C0-DDE5-EC48-8110-113DBE30D2FF}"/>
              </a:ext>
            </a:extLst>
          </p:cNvPr>
          <p:cNvSpPr>
            <a:spLocks noGrp="1"/>
          </p:cNvSpPr>
          <p:nvPr>
            <p:ph type="ftr" sz="quarter" idx="11"/>
          </p:nvPr>
        </p:nvSpPr>
        <p:spPr>
          <a:xfrm>
            <a:off x="1264153" y="6383260"/>
            <a:ext cx="6297612" cy="365125"/>
          </a:xfrm>
          <a:prstGeom prst="rect">
            <a:avLst/>
          </a:prstGeom>
        </p:spPr>
        <p:txBody>
          <a:bodyPr/>
          <a:lstStyle>
            <a:lvl1pPr>
              <a:defRPr/>
            </a:lvl1pPr>
          </a:lstStyle>
          <a:p>
            <a:endParaRPr lang="de-DE"/>
          </a:p>
        </p:txBody>
      </p:sp>
      <p:sp>
        <p:nvSpPr>
          <p:cNvPr id="12" name="Slide Number Placeholder 5">
            <a:extLst>
              <a:ext uri="{FF2B5EF4-FFF2-40B4-BE49-F238E27FC236}">
                <a16:creationId xmlns:a16="http://schemas.microsoft.com/office/drawing/2014/main" id="{0D3502F5-E4D3-644E-87D0-A29E80508914}"/>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66146188-9841-E94A-AAE1-F44E54E4B51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C324169F-CC2A-9644-85BA-08D877EF0764}"/>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314647920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4153" y="609600"/>
            <a:ext cx="8596668" cy="1320800"/>
          </a:xfrm>
          <a:prstGeom prst="rect">
            <a:avLst/>
          </a:prstGeom>
        </p:spPr>
        <p:txBody>
          <a:bodyPr vert="horz" lIns="91440" tIns="45720" rIns="91440" bIns="45720" rtlCol="0" anchor="t">
            <a:normAutofit/>
          </a:bodyPr>
          <a:lstStyle/>
          <a:p>
            <a:r>
              <a:rPr lang="de-DE" dirty="0"/>
              <a:t>Mastertitelformat bearbeiten</a:t>
            </a:r>
            <a:endParaRPr lang="en-US" dirty="0"/>
          </a:p>
        </p:txBody>
      </p:sp>
      <p:sp>
        <p:nvSpPr>
          <p:cNvPr id="3" name="Text Placeholder 2"/>
          <p:cNvSpPr>
            <a:spLocks noGrp="1"/>
          </p:cNvSpPr>
          <p:nvPr>
            <p:ph type="body" idx="1"/>
          </p:nvPr>
        </p:nvSpPr>
        <p:spPr>
          <a:xfrm>
            <a:off x="1264153" y="2160589"/>
            <a:ext cx="8596668" cy="388077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4"/>
          </p:nvPr>
        </p:nvSpPr>
        <p:spPr>
          <a:xfrm>
            <a:off x="9177482" y="6398401"/>
            <a:ext cx="683339" cy="365125"/>
          </a:xfrm>
          <a:prstGeom prst="rect">
            <a:avLst/>
          </a:prstGeom>
        </p:spPr>
        <p:txBody>
          <a:bodyPr vert="horz" lIns="91440" tIns="45720" rIns="91440" bIns="45720" rtlCol="0" anchor="ctr"/>
          <a:lstStyle>
            <a:lvl1pPr algn="r">
              <a:defRPr sz="900">
                <a:solidFill>
                  <a:schemeClr val="accent1"/>
                </a:solidFill>
              </a:defRPr>
            </a:lvl1pPr>
          </a:lstStyle>
          <a:p>
            <a:fld id="{746CF255-2EF9-8C44-B1E3-1E88CF6971FD}" type="slidenum">
              <a:rPr lang="de-DE" smtClean="0"/>
              <a:t>‹Nr.›</a:t>
            </a:fld>
            <a:endParaRPr lang="de-DE"/>
          </a:p>
        </p:txBody>
      </p:sp>
      <p:pic>
        <p:nvPicPr>
          <p:cNvPr id="34" name="Grafik 33">
            <a:extLst>
              <a:ext uri="{FF2B5EF4-FFF2-40B4-BE49-F238E27FC236}">
                <a16:creationId xmlns:a16="http://schemas.microsoft.com/office/drawing/2014/main" id="{C036A8E4-C734-6D48-A72B-F6F612E16700}"/>
              </a:ext>
            </a:extLst>
          </p:cNvPr>
          <p:cNvPicPr>
            <a:picLocks noChangeAspect="1"/>
          </p:cNvPicPr>
          <p:nvPr/>
        </p:nvPicPr>
        <p:blipFill>
          <a:blip r:embed="rId18"/>
          <a:stretch>
            <a:fillRect/>
          </a:stretch>
        </p:blipFill>
        <p:spPr>
          <a:xfrm>
            <a:off x="10203016" y="488533"/>
            <a:ext cx="1542715" cy="870801"/>
          </a:xfrm>
          <a:prstGeom prst="rect">
            <a:avLst/>
          </a:prstGeom>
        </p:spPr>
      </p:pic>
    </p:spTree>
    <p:extLst>
      <p:ext uri="{BB962C8B-B14F-4D97-AF65-F5344CB8AC3E}">
        <p14:creationId xmlns:p14="http://schemas.microsoft.com/office/powerpoint/2010/main" val="290564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wipe/>
  </p:transition>
  <p:hf hdr="0" ftr="0" dt="0"/>
  <p:txStyles>
    <p:title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005993"/>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005993"/>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rgbClr val="005993"/>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4153" y="609600"/>
            <a:ext cx="8596668" cy="1320800"/>
          </a:xfrm>
          <a:prstGeom prst="rect">
            <a:avLst/>
          </a:prstGeom>
        </p:spPr>
        <p:txBody>
          <a:bodyPr vert="horz" lIns="91440" tIns="45720" rIns="91440" bIns="45720" rtlCol="0" anchor="t">
            <a:normAutofit/>
          </a:bodyPr>
          <a:lstStyle/>
          <a:p>
            <a:r>
              <a:rPr lang="de-DE" dirty="0"/>
              <a:t>Mastertitelformat bearbeiten</a:t>
            </a:r>
            <a:endParaRPr lang="en-US" dirty="0"/>
          </a:p>
        </p:txBody>
      </p:sp>
      <p:sp>
        <p:nvSpPr>
          <p:cNvPr id="3" name="Text Placeholder 2"/>
          <p:cNvSpPr>
            <a:spLocks noGrp="1"/>
          </p:cNvSpPr>
          <p:nvPr>
            <p:ph type="body" idx="1"/>
          </p:nvPr>
        </p:nvSpPr>
        <p:spPr>
          <a:xfrm>
            <a:off x="1264153" y="2160589"/>
            <a:ext cx="8596668" cy="388077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791952" y="6403911"/>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0ACDBC-7AE7-5245-AF2D-817631C0853C}" type="datetime1">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1264153" y="640262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Für den Inhalt verantwortlich:  Daniela Hohenwallner und Maximilian Riede </a:t>
            </a:r>
            <a:r>
              <a:rPr kumimoji="0" lang="de-DE" sz="900" b="0" i="0" u="none" strike="noStrike" kern="1200" cap="none" spc="0" normalizeH="0" baseline="0" noProof="0" dirty="0">
                <a:ln>
                  <a:noFill/>
                </a:ln>
                <a:solidFill>
                  <a:srgbClr val="D8213B"/>
                </a:solidFill>
                <a:effectLst/>
                <a:uLnTx/>
                <a:uFillTx/>
                <a:latin typeface="Calibri" panose="020F0502020204030204"/>
                <a:ea typeface="+mn-ea"/>
                <a:cs typeface="+mn-cs"/>
              </a:rPr>
              <a:t>|</a:t>
            </a:r>
            <a:r>
              <a:rPr kumimoji="0" lang="de-DE"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alpS</a:t>
            </a:r>
          </a:p>
        </p:txBody>
      </p:sp>
      <p:sp>
        <p:nvSpPr>
          <p:cNvPr id="6" name="Slide Number Placeholder 5"/>
          <p:cNvSpPr>
            <a:spLocks noGrp="1"/>
          </p:cNvSpPr>
          <p:nvPr>
            <p:ph type="sldNum" sz="quarter" idx="4"/>
          </p:nvPr>
        </p:nvSpPr>
        <p:spPr>
          <a:xfrm>
            <a:off x="9177482" y="6398401"/>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6CF255-2EF9-8C44-B1E3-1E88CF6971FD}" type="slidenum">
              <a:rPr kumimoji="0" lang="de-DE" sz="9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34" name="Grafik 33">
            <a:extLst>
              <a:ext uri="{FF2B5EF4-FFF2-40B4-BE49-F238E27FC236}">
                <a16:creationId xmlns:a16="http://schemas.microsoft.com/office/drawing/2014/main" id="{C036A8E4-C734-6D48-A72B-F6F612E16700}"/>
              </a:ext>
            </a:extLst>
          </p:cNvPr>
          <p:cNvPicPr>
            <a:picLocks noChangeAspect="1"/>
          </p:cNvPicPr>
          <p:nvPr/>
        </p:nvPicPr>
        <p:blipFill>
          <a:blip r:embed="rId18"/>
          <a:stretch>
            <a:fillRect/>
          </a:stretch>
        </p:blipFill>
        <p:spPr>
          <a:xfrm>
            <a:off x="10203016" y="488533"/>
            <a:ext cx="1542715" cy="870801"/>
          </a:xfrm>
          <a:prstGeom prst="rect">
            <a:avLst/>
          </a:prstGeom>
        </p:spPr>
      </p:pic>
    </p:spTree>
    <p:extLst>
      <p:ext uri="{BB962C8B-B14F-4D97-AF65-F5344CB8AC3E}">
        <p14:creationId xmlns:p14="http://schemas.microsoft.com/office/powerpoint/2010/main" val="23141239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ransition spd="slow">
    <p:wipe/>
  </p:transition>
  <p:hf hdr="0"/>
  <p:txStyles>
    <p:title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005993"/>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005993"/>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rgbClr val="005993"/>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nFQlWeuHmIA"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youtube.com/watch?v=pIt07TXQMs8"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RcNKHQb8QI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AFCBE-AB2E-CE47-94A9-6E70E294A6F0}"/>
              </a:ext>
            </a:extLst>
          </p:cNvPr>
          <p:cNvSpPr>
            <a:spLocks noGrp="1"/>
          </p:cNvSpPr>
          <p:nvPr>
            <p:ph type="ctrTitle"/>
          </p:nvPr>
        </p:nvSpPr>
        <p:spPr/>
        <p:txBody>
          <a:bodyPr/>
          <a:lstStyle/>
          <a:p>
            <a:r>
              <a:rPr lang="de-AT" dirty="0"/>
              <a:t>#30dayschallenge </a:t>
            </a:r>
          </a:p>
        </p:txBody>
      </p:sp>
      <p:sp>
        <p:nvSpPr>
          <p:cNvPr id="3" name="Untertitel 2">
            <a:extLst>
              <a:ext uri="{FF2B5EF4-FFF2-40B4-BE49-F238E27FC236}">
                <a16:creationId xmlns:a16="http://schemas.microsoft.com/office/drawing/2014/main" id="{9FAFA6D4-F456-BD47-BD3C-C1A7C65417B5}"/>
              </a:ext>
            </a:extLst>
          </p:cNvPr>
          <p:cNvSpPr>
            <a:spLocks noGrp="1"/>
          </p:cNvSpPr>
          <p:nvPr>
            <p:ph type="subTitle" idx="1"/>
          </p:nvPr>
        </p:nvSpPr>
        <p:spPr/>
        <p:txBody>
          <a:bodyPr>
            <a:normAutofit/>
          </a:bodyPr>
          <a:lstStyle/>
          <a:p>
            <a:r>
              <a:rPr lang="de-DE" sz="2800" dirty="0">
                <a:solidFill>
                  <a:schemeClr val="tx1">
                    <a:lumMod val="75000"/>
                    <a:lumOff val="25000"/>
                  </a:schemeClr>
                </a:solidFill>
              </a:rPr>
              <a:t>zum nachhaltigen Umgang mit Klima und Energie</a:t>
            </a:r>
          </a:p>
        </p:txBody>
      </p:sp>
      <p:pic>
        <p:nvPicPr>
          <p:cNvPr id="4" name="Grafik 3">
            <a:extLst>
              <a:ext uri="{FF2B5EF4-FFF2-40B4-BE49-F238E27FC236}">
                <a16:creationId xmlns:a16="http://schemas.microsoft.com/office/drawing/2014/main" id="{86353BAE-0752-FF4A-919B-149D5FEEFFCB}"/>
              </a:ext>
            </a:extLst>
          </p:cNvPr>
          <p:cNvPicPr/>
          <p:nvPr/>
        </p:nvPicPr>
        <p:blipFill>
          <a:blip r:embed="rId4"/>
          <a:stretch>
            <a:fillRect/>
          </a:stretch>
        </p:blipFill>
        <p:spPr>
          <a:xfrm>
            <a:off x="8281171" y="1432392"/>
            <a:ext cx="3910829" cy="877671"/>
          </a:xfrm>
          <a:prstGeom prst="rect">
            <a:avLst/>
          </a:prstGeom>
        </p:spPr>
      </p:pic>
    </p:spTree>
    <p:extLst>
      <p:ext uri="{BB962C8B-B14F-4D97-AF65-F5344CB8AC3E}">
        <p14:creationId xmlns:p14="http://schemas.microsoft.com/office/powerpoint/2010/main" val="150121471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10</a:t>
            </a:fld>
            <a:endParaRPr lang="de-DE"/>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a:t>Ihr seid dran!</a:t>
            </a:r>
          </a:p>
        </p:txBody>
      </p:sp>
      <p:sp>
        <p:nvSpPr>
          <p:cNvPr id="11"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a:t>Raumbild I</a:t>
            </a:r>
          </a:p>
        </p:txBody>
      </p:sp>
      <p:sp>
        <p:nvSpPr>
          <p:cNvPr id="12" name="Wolkenförmige Legende 11"/>
          <p:cNvSpPr/>
          <p:nvPr/>
        </p:nvSpPr>
        <p:spPr>
          <a:xfrm>
            <a:off x="446790" y="2181567"/>
            <a:ext cx="6072711" cy="3063652"/>
          </a:xfrm>
          <a:prstGeom prst="cloudCallout">
            <a:avLst>
              <a:gd name="adj1" fmla="val 54131"/>
              <a:gd name="adj2" fmla="val 3393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4000"/>
              <a:t>Wie wichtig ist Nachhaltigkeit für mich?</a:t>
            </a:r>
          </a:p>
        </p:txBody>
      </p:sp>
      <p:graphicFrame>
        <p:nvGraphicFramePr>
          <p:cNvPr id="2" name="Diagramm 1"/>
          <p:cNvGraphicFramePr/>
          <p:nvPr>
            <p:extLst>
              <p:ext uri="{D42A27DB-BD31-4B8C-83A1-F6EECF244321}">
                <p14:modId xmlns:p14="http://schemas.microsoft.com/office/powerpoint/2010/main" val="1760478890"/>
              </p:ext>
            </p:extLst>
          </p:nvPr>
        </p:nvGraphicFramePr>
        <p:xfrm>
          <a:off x="6310923" y="1771600"/>
          <a:ext cx="5881077" cy="3956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4101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11</a:t>
            </a:fld>
            <a:endParaRPr lang="de-DE"/>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a:t>Ihr seid dran!</a:t>
            </a:r>
          </a:p>
        </p:txBody>
      </p:sp>
      <p:sp>
        <p:nvSpPr>
          <p:cNvPr id="11"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a:t>Raumbild II</a:t>
            </a:r>
          </a:p>
        </p:txBody>
      </p:sp>
      <p:sp>
        <p:nvSpPr>
          <p:cNvPr id="12" name="Wolkenförmige Legende 11"/>
          <p:cNvSpPr/>
          <p:nvPr/>
        </p:nvSpPr>
        <p:spPr>
          <a:xfrm>
            <a:off x="2302336" y="2181567"/>
            <a:ext cx="6737436" cy="3555385"/>
          </a:xfrm>
          <a:prstGeom prst="cloudCallout">
            <a:avLst>
              <a:gd name="adj1" fmla="val -47376"/>
              <a:gd name="adj2" fmla="val -3633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3600" dirty="0">
              <a:solidFill>
                <a:schemeClr val="bg1"/>
              </a:solidFill>
            </a:endParaRPr>
          </a:p>
          <a:p>
            <a:pPr algn="ctr"/>
            <a:r>
              <a:rPr lang="de-DE" sz="3600" dirty="0">
                <a:solidFill>
                  <a:schemeClr val="bg1"/>
                </a:solidFill>
              </a:rPr>
              <a:t>Wie nachhaltig handle ich?</a:t>
            </a:r>
          </a:p>
        </p:txBody>
      </p:sp>
    </p:spTree>
    <p:extLst>
      <p:ext uri="{BB962C8B-B14F-4D97-AF65-F5344CB8AC3E}">
        <p14:creationId xmlns:p14="http://schemas.microsoft.com/office/powerpoint/2010/main" val="210785810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9606" y="2160589"/>
            <a:ext cx="10792761" cy="3880773"/>
          </a:xfrm>
        </p:spPr>
        <p:txBody>
          <a:bodyPr>
            <a:normAutofit/>
          </a:bodyPr>
          <a:lstStyle/>
          <a:p>
            <a:pPr marL="0" indent="0">
              <a:buNone/>
            </a:pPr>
            <a:r>
              <a:rPr lang="de-DE" sz="2400"/>
              <a:t>AGENDA 2030</a:t>
            </a:r>
          </a:p>
          <a:p>
            <a:pPr marL="0" indent="0">
              <a:buNone/>
            </a:pPr>
            <a:endParaRPr lang="de-DE" sz="2000"/>
          </a:p>
          <a:p>
            <a:r>
              <a:rPr lang="de-DE" sz="2000"/>
              <a:t>Fight global inequality – allen Menschen auf der Welt ein gutes Leben ermöglichen</a:t>
            </a:r>
          </a:p>
          <a:p>
            <a:endParaRPr lang="de-DE" sz="2000"/>
          </a:p>
          <a:p>
            <a:r>
              <a:rPr lang="de-DE" sz="2000"/>
              <a:t>End extreme poverty - extreme Armut und Hungersnöte beenden</a:t>
            </a:r>
          </a:p>
          <a:p>
            <a:endParaRPr lang="de-DE" sz="2000"/>
          </a:p>
          <a:p>
            <a:r>
              <a:rPr lang="de-DE" sz="2000"/>
              <a:t>Respect our planet - Umweltrisiken und negative folgen des Klimawandels eindämmen</a:t>
            </a:r>
          </a:p>
        </p:txBody>
      </p:sp>
      <p:sp>
        <p:nvSpPr>
          <p:cNvPr id="6" name="Foliennummernplatzhalter 5"/>
          <p:cNvSpPr>
            <a:spLocks noGrp="1"/>
          </p:cNvSpPr>
          <p:nvPr>
            <p:ph type="sldNum" sz="quarter" idx="12"/>
          </p:nvPr>
        </p:nvSpPr>
        <p:spPr/>
        <p:txBody>
          <a:bodyPr/>
          <a:lstStyle/>
          <a:p>
            <a:fld id="{746CF255-2EF9-8C44-B1E3-1E88CF6971FD}" type="slidenum">
              <a:rPr lang="de-DE" smtClean="0"/>
              <a:t>12</a:t>
            </a:fld>
            <a:endParaRPr lang="de-DE"/>
          </a:p>
        </p:txBody>
      </p:sp>
      <p:sp>
        <p:nvSpPr>
          <p:cNvPr id="7" name="Titel 6"/>
          <p:cNvSpPr>
            <a:spLocks noGrp="1"/>
          </p:cNvSpPr>
          <p:nvPr>
            <p:ph type="title"/>
          </p:nvPr>
        </p:nvSpPr>
        <p:spPr>
          <a:xfrm>
            <a:off x="839606" y="668840"/>
            <a:ext cx="8596668" cy="1320800"/>
          </a:xfrm>
        </p:spPr>
        <p:txBody>
          <a:bodyPr/>
          <a:lstStyle/>
          <a:p>
            <a:r>
              <a:rPr lang="de-DE" dirty="0"/>
              <a:t>Die Vision</a:t>
            </a:r>
          </a:p>
        </p:txBody>
      </p:sp>
    </p:spTree>
    <p:extLst>
      <p:ext uri="{BB962C8B-B14F-4D97-AF65-F5344CB8AC3E}">
        <p14:creationId xmlns:p14="http://schemas.microsoft.com/office/powerpoint/2010/main" val="354762192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solidFill>
                  <a:srgbClr val="D8213B"/>
                </a:solidFill>
              </a:rPr>
              <a:t>S</a:t>
            </a:r>
            <a:r>
              <a:rPr lang="de-DE"/>
              <a:t>ustainable </a:t>
            </a:r>
            <a:r>
              <a:rPr lang="de-DE">
                <a:solidFill>
                  <a:srgbClr val="D8213B"/>
                </a:solidFill>
              </a:rPr>
              <a:t>D</a:t>
            </a:r>
            <a:r>
              <a:rPr lang="de-DE"/>
              <a:t>evelopment </a:t>
            </a:r>
            <a:r>
              <a:rPr lang="de-DE">
                <a:solidFill>
                  <a:srgbClr val="D8213B"/>
                </a:solidFill>
              </a:rPr>
              <a:t>G</a:t>
            </a:r>
            <a:r>
              <a:rPr lang="de-DE"/>
              <a:t>oals</a:t>
            </a:r>
          </a:p>
        </p:txBody>
      </p:sp>
      <p:sp>
        <p:nvSpPr>
          <p:cNvPr id="6" name="Foliennummernplatzhalter 5"/>
          <p:cNvSpPr>
            <a:spLocks noGrp="1"/>
          </p:cNvSpPr>
          <p:nvPr>
            <p:ph type="sldNum" sz="quarter" idx="12"/>
          </p:nvPr>
        </p:nvSpPr>
        <p:spPr/>
        <p:txBody>
          <a:bodyPr/>
          <a:lstStyle/>
          <a:p>
            <a:fld id="{746CF255-2EF9-8C44-B1E3-1E88CF6971FD}" type="slidenum">
              <a:rPr lang="de-DE" smtClean="0"/>
              <a:t>13</a:t>
            </a:fld>
            <a:endParaRPr lang="de-DE"/>
          </a:p>
        </p:txBody>
      </p:sp>
      <p:pic>
        <p:nvPicPr>
          <p:cNvPr id="7" name="pasted-image.pdf"/>
          <p:cNvPicPr>
            <a:picLocks noChangeAspect="1"/>
          </p:cNvPicPr>
          <p:nvPr/>
        </p:nvPicPr>
        <p:blipFill>
          <a:blip r:embed="rId3">
            <a:duotone>
              <a:schemeClr val="accent5">
                <a:shade val="45000"/>
                <a:satMod val="135000"/>
              </a:schemeClr>
              <a:prstClr val="white"/>
            </a:duotone>
            <a:extLst/>
          </a:blip>
          <a:stretch>
            <a:fillRect/>
          </a:stretch>
        </p:blipFill>
        <p:spPr>
          <a:xfrm>
            <a:off x="985093" y="2557461"/>
            <a:ext cx="2163760" cy="1983447"/>
          </a:xfrm>
          <a:prstGeom prst="rect">
            <a:avLst/>
          </a:prstGeom>
          <a:ln w="12700">
            <a:miter lim="400000"/>
          </a:ln>
        </p:spPr>
      </p:pic>
      <p:sp>
        <p:nvSpPr>
          <p:cNvPr id="8" name="Textfeld 7"/>
          <p:cNvSpPr txBox="1"/>
          <p:nvPr/>
        </p:nvSpPr>
        <p:spPr>
          <a:xfrm>
            <a:off x="1179326" y="3339348"/>
            <a:ext cx="1699842" cy="646331"/>
          </a:xfrm>
          <a:prstGeom prst="rect">
            <a:avLst/>
          </a:prstGeom>
          <a:noFill/>
        </p:spPr>
        <p:txBody>
          <a:bodyPr wrap="none" rtlCol="0">
            <a:spAutoFit/>
          </a:bodyPr>
          <a:lstStyle/>
          <a:p>
            <a:pPr algn="ctr"/>
            <a:r>
              <a:rPr lang="de-DE">
                <a:solidFill>
                  <a:srgbClr val="005993"/>
                </a:solidFill>
              </a:rPr>
              <a:t>25. September</a:t>
            </a:r>
          </a:p>
          <a:p>
            <a:pPr algn="ctr"/>
            <a:r>
              <a:rPr lang="de-DE">
                <a:solidFill>
                  <a:srgbClr val="005993"/>
                </a:solidFill>
              </a:rPr>
              <a:t>2015</a:t>
            </a:r>
          </a:p>
        </p:txBody>
      </p:sp>
      <p:sp>
        <p:nvSpPr>
          <p:cNvPr id="10" name="Textfeld 9"/>
          <p:cNvSpPr txBox="1"/>
          <p:nvPr/>
        </p:nvSpPr>
        <p:spPr>
          <a:xfrm>
            <a:off x="3489363" y="2451786"/>
            <a:ext cx="7311046" cy="923330"/>
          </a:xfrm>
          <a:prstGeom prst="rect">
            <a:avLst/>
          </a:prstGeom>
          <a:noFill/>
        </p:spPr>
        <p:txBody>
          <a:bodyPr wrap="square" rtlCol="0">
            <a:spAutoFit/>
          </a:bodyPr>
          <a:lstStyle/>
          <a:p>
            <a:r>
              <a:rPr lang="de-DE">
                <a:solidFill>
                  <a:srgbClr val="005993"/>
                </a:solidFill>
              </a:rPr>
              <a:t>Nach mehr als zwei Verhandlungsjahren der Vereinten Nationen haben sich fast alle Nationen der Welt zu global gültigen Prioritäten und Zielen bis 2030 bekannt.</a:t>
            </a:r>
          </a:p>
        </p:txBody>
      </p:sp>
      <p:sp>
        <p:nvSpPr>
          <p:cNvPr id="11" name="Textfeld 10"/>
          <p:cNvSpPr txBox="1"/>
          <p:nvPr/>
        </p:nvSpPr>
        <p:spPr>
          <a:xfrm>
            <a:off x="4070923" y="3549185"/>
            <a:ext cx="830275" cy="830997"/>
          </a:xfrm>
          <a:prstGeom prst="rect">
            <a:avLst/>
          </a:prstGeom>
          <a:noFill/>
        </p:spPr>
        <p:txBody>
          <a:bodyPr wrap="none" rtlCol="0">
            <a:spAutoFit/>
          </a:bodyPr>
          <a:lstStyle/>
          <a:p>
            <a:r>
              <a:rPr lang="de-DE" sz="4800">
                <a:solidFill>
                  <a:srgbClr val="D8213B"/>
                </a:solidFill>
              </a:rPr>
              <a:t>17</a:t>
            </a:r>
          </a:p>
        </p:txBody>
      </p:sp>
      <p:sp>
        <p:nvSpPr>
          <p:cNvPr id="12" name="Textfeld 11"/>
          <p:cNvSpPr txBox="1"/>
          <p:nvPr/>
        </p:nvSpPr>
        <p:spPr>
          <a:xfrm>
            <a:off x="7073674" y="3549185"/>
            <a:ext cx="1153080" cy="830997"/>
          </a:xfrm>
          <a:prstGeom prst="rect">
            <a:avLst/>
          </a:prstGeom>
          <a:noFill/>
        </p:spPr>
        <p:txBody>
          <a:bodyPr wrap="none" rtlCol="0">
            <a:spAutoFit/>
          </a:bodyPr>
          <a:lstStyle/>
          <a:p>
            <a:r>
              <a:rPr lang="de-DE" sz="4800">
                <a:solidFill>
                  <a:srgbClr val="D8213B"/>
                </a:solidFill>
              </a:rPr>
              <a:t>169</a:t>
            </a:r>
            <a:endParaRPr lang="de-DE">
              <a:solidFill>
                <a:srgbClr val="D8213B"/>
              </a:solidFill>
            </a:endParaRPr>
          </a:p>
        </p:txBody>
      </p:sp>
      <p:sp>
        <p:nvSpPr>
          <p:cNvPr id="13" name="Textfeld 12"/>
          <p:cNvSpPr txBox="1"/>
          <p:nvPr/>
        </p:nvSpPr>
        <p:spPr>
          <a:xfrm>
            <a:off x="4201478" y="4415711"/>
            <a:ext cx="686794" cy="369332"/>
          </a:xfrm>
          <a:prstGeom prst="rect">
            <a:avLst/>
          </a:prstGeom>
          <a:noFill/>
        </p:spPr>
        <p:txBody>
          <a:bodyPr wrap="none" rtlCol="0">
            <a:spAutoFit/>
          </a:bodyPr>
          <a:lstStyle/>
          <a:p>
            <a:r>
              <a:rPr lang="de-DE">
                <a:solidFill>
                  <a:srgbClr val="005993"/>
                </a:solidFill>
              </a:rPr>
              <a:t>SDGs</a:t>
            </a:r>
          </a:p>
        </p:txBody>
      </p:sp>
      <p:sp>
        <p:nvSpPr>
          <p:cNvPr id="14" name="Textfeld 13"/>
          <p:cNvSpPr txBox="1"/>
          <p:nvPr/>
        </p:nvSpPr>
        <p:spPr>
          <a:xfrm>
            <a:off x="7075501" y="4415711"/>
            <a:ext cx="1262861" cy="369332"/>
          </a:xfrm>
          <a:prstGeom prst="rect">
            <a:avLst/>
          </a:prstGeom>
          <a:noFill/>
        </p:spPr>
        <p:txBody>
          <a:bodyPr wrap="none" rtlCol="0">
            <a:spAutoFit/>
          </a:bodyPr>
          <a:lstStyle/>
          <a:p>
            <a:r>
              <a:rPr lang="de-DE">
                <a:solidFill>
                  <a:srgbClr val="005993"/>
                </a:solidFill>
              </a:rPr>
              <a:t>Unterziele</a:t>
            </a:r>
          </a:p>
        </p:txBody>
      </p:sp>
    </p:spTree>
    <p:extLst>
      <p:ext uri="{BB962C8B-B14F-4D97-AF65-F5344CB8AC3E}">
        <p14:creationId xmlns:p14="http://schemas.microsoft.com/office/powerpoint/2010/main" val="299917440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4153" y="562120"/>
            <a:ext cx="8596668" cy="838560"/>
          </a:xfrm>
        </p:spPr>
        <p:txBody>
          <a:bodyPr>
            <a:normAutofit fontScale="90000"/>
          </a:bodyPr>
          <a:lstStyle/>
          <a:p>
            <a:r>
              <a:rPr lang="de-DE" sz="4000"/>
              <a:t>SDGs - </a:t>
            </a:r>
            <a:r>
              <a:rPr lang="de-DE" sz="4000" err="1"/>
              <a:t>Sustainable</a:t>
            </a:r>
            <a:r>
              <a:rPr lang="de-DE" sz="4000"/>
              <a:t> Development Goals</a:t>
            </a:r>
            <a:br>
              <a:rPr lang="de-DE" sz="4000"/>
            </a:br>
            <a:r>
              <a:rPr lang="de-DE" sz="4000"/>
              <a:t>17 Ziele für eine zukunftsfähige Welt</a:t>
            </a:r>
            <a:endParaRPr lang="de-DE" sz="2700"/>
          </a:p>
        </p:txBody>
      </p:sp>
      <p:pic>
        <p:nvPicPr>
          <p:cNvPr id="8" name="Inhaltsplatzhalter 7" descr="SDGs_deutsch.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02" t="15592" r="-474"/>
          <a:stretch/>
        </p:blipFill>
        <p:spPr>
          <a:xfrm>
            <a:off x="1264153" y="1850384"/>
            <a:ext cx="8944635" cy="4401299"/>
          </a:xfrm>
        </p:spPr>
      </p:pic>
      <p:sp>
        <p:nvSpPr>
          <p:cNvPr id="6" name="Foliennummernplatzhalter 5"/>
          <p:cNvSpPr>
            <a:spLocks noGrp="1"/>
          </p:cNvSpPr>
          <p:nvPr>
            <p:ph type="sldNum" sz="quarter" idx="12"/>
          </p:nvPr>
        </p:nvSpPr>
        <p:spPr/>
        <p:txBody>
          <a:bodyPr/>
          <a:lstStyle/>
          <a:p>
            <a:fld id="{746CF255-2EF9-8C44-B1E3-1E88CF6971FD}" type="slidenum">
              <a:rPr lang="de-DE" smtClean="0"/>
              <a:t>14</a:t>
            </a:fld>
            <a:endParaRPr lang="de-DE"/>
          </a:p>
        </p:txBody>
      </p:sp>
    </p:spTree>
    <p:extLst>
      <p:ext uri="{BB962C8B-B14F-4D97-AF65-F5344CB8AC3E}">
        <p14:creationId xmlns:p14="http://schemas.microsoft.com/office/powerpoint/2010/main" val="182395524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B556A13-24F0-BE4A-AC9E-56EC67BA4861}"/>
              </a:ext>
            </a:extLst>
          </p:cNvPr>
          <p:cNvSpPr/>
          <p:nvPr/>
        </p:nvSpPr>
        <p:spPr>
          <a:xfrm>
            <a:off x="9653954" y="211015"/>
            <a:ext cx="2250831" cy="1533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501473" y="656282"/>
            <a:ext cx="1943481" cy="523220"/>
          </a:xfrm>
          <a:prstGeom prst="rect">
            <a:avLst/>
          </a:prstGeom>
          <a:noFill/>
        </p:spPr>
        <p:txBody>
          <a:bodyPr wrap="none" rtlCol="0">
            <a:spAutoFit/>
          </a:bodyPr>
          <a:lstStyle/>
          <a:p>
            <a:r>
              <a:rPr lang="en-US" sz="2800" dirty="0" err="1">
                <a:solidFill>
                  <a:srgbClr val="005993"/>
                </a:solidFill>
                <a:latin typeface="+mj-lt"/>
                <a:ea typeface="+mj-ea"/>
                <a:cs typeface="+mj-cs"/>
              </a:rPr>
              <a:t>Erklärvideos</a:t>
            </a:r>
            <a:endParaRPr lang="de-DE" sz="2800" dirty="0">
              <a:solidFill>
                <a:srgbClr val="005993"/>
              </a:solidFill>
              <a:latin typeface="+mj-lt"/>
              <a:ea typeface="+mj-ea"/>
              <a:cs typeface="+mj-cs"/>
            </a:endParaRPr>
          </a:p>
        </p:txBody>
      </p:sp>
      <p:sp>
        <p:nvSpPr>
          <p:cNvPr id="12" name="Foliennummernplatzhalter 5"/>
          <p:cNvSpPr>
            <a:spLocks noGrp="1"/>
          </p:cNvSpPr>
          <p:nvPr>
            <p:ph type="sldNum" sz="quarter" idx="12"/>
          </p:nvPr>
        </p:nvSpPr>
        <p:spPr>
          <a:xfrm>
            <a:off x="9177482" y="6383260"/>
            <a:ext cx="683339" cy="365125"/>
          </a:xfrm>
        </p:spPr>
        <p:txBody>
          <a:bodyPr/>
          <a:lstStyle/>
          <a:p>
            <a:r>
              <a:rPr lang="de-DE" dirty="0"/>
              <a:t>7</a:t>
            </a:r>
          </a:p>
        </p:txBody>
      </p:sp>
      <p:sp>
        <p:nvSpPr>
          <p:cNvPr id="2" name="Textfeld 1">
            <a:extLst>
              <a:ext uri="{FF2B5EF4-FFF2-40B4-BE49-F238E27FC236}">
                <a16:creationId xmlns:a16="http://schemas.microsoft.com/office/drawing/2014/main" id="{97786F6F-FDC7-4F90-ACA3-090A64A5E104}"/>
              </a:ext>
            </a:extLst>
          </p:cNvPr>
          <p:cNvSpPr txBox="1"/>
          <p:nvPr/>
        </p:nvSpPr>
        <p:spPr>
          <a:xfrm>
            <a:off x="1154616" y="1744564"/>
            <a:ext cx="5213527" cy="3754874"/>
          </a:xfrm>
          <a:prstGeom prst="rect">
            <a:avLst/>
          </a:prstGeom>
          <a:noFill/>
        </p:spPr>
        <p:txBody>
          <a:bodyPr wrap="square" rtlCol="0">
            <a:spAutoFit/>
          </a:bodyPr>
          <a:lstStyle/>
          <a:p>
            <a:r>
              <a:rPr lang="de-AT" sz="2000" dirty="0"/>
              <a:t>Option 1:</a:t>
            </a:r>
          </a:p>
          <a:p>
            <a:r>
              <a:rPr lang="de-AT" sz="2000" dirty="0"/>
              <a:t>Kurz erklärt: Nachhaltige Entwicklungsziele (2:45)</a:t>
            </a:r>
          </a:p>
          <a:p>
            <a:r>
              <a:rPr lang="de-AT" sz="2000" dirty="0">
                <a:hlinkClick r:id="rId3"/>
              </a:rPr>
              <a:t>https://www.youtube.com/watch?v=nFQlWeuHmIA</a:t>
            </a:r>
            <a:r>
              <a:rPr lang="de-AT" sz="2000" dirty="0"/>
              <a:t> </a:t>
            </a:r>
          </a:p>
          <a:p>
            <a:endParaRPr lang="de-AT" sz="2000" dirty="0"/>
          </a:p>
          <a:p>
            <a:r>
              <a:rPr lang="de-AT" sz="2000" dirty="0"/>
              <a:t>Option 2:</a:t>
            </a:r>
          </a:p>
          <a:p>
            <a:r>
              <a:rPr lang="de-AT" sz="2000" dirty="0"/>
              <a:t>World Largest Lesson – Emma Watson DEUTSCH (5:17)</a:t>
            </a:r>
          </a:p>
          <a:p>
            <a:r>
              <a:rPr lang="de-AT" sz="2000" dirty="0">
                <a:hlinkClick r:id="rId4"/>
              </a:rPr>
              <a:t>https://www.youtube.com/watch?v=pIt07TXQMs8</a:t>
            </a:r>
            <a:r>
              <a:rPr lang="de-AT" sz="2000" dirty="0"/>
              <a:t> </a:t>
            </a:r>
          </a:p>
          <a:p>
            <a:endParaRPr lang="de-AT" dirty="0"/>
          </a:p>
        </p:txBody>
      </p:sp>
      <p:pic>
        <p:nvPicPr>
          <p:cNvPr id="4" name="Grafik 3">
            <a:extLst>
              <a:ext uri="{FF2B5EF4-FFF2-40B4-BE49-F238E27FC236}">
                <a16:creationId xmlns:a16="http://schemas.microsoft.com/office/drawing/2014/main" id="{54EA43A5-5969-DD40-86C3-3C48A217D9FB}"/>
              </a:ext>
            </a:extLst>
          </p:cNvPr>
          <p:cNvPicPr>
            <a:picLocks noChangeAspect="1"/>
          </p:cNvPicPr>
          <p:nvPr/>
        </p:nvPicPr>
        <p:blipFill>
          <a:blip r:embed="rId5"/>
          <a:stretch>
            <a:fillRect/>
          </a:stretch>
        </p:blipFill>
        <p:spPr>
          <a:xfrm>
            <a:off x="7086600" y="3399267"/>
            <a:ext cx="3893688" cy="2625976"/>
          </a:xfrm>
          <a:prstGeom prst="rect">
            <a:avLst/>
          </a:prstGeom>
        </p:spPr>
      </p:pic>
      <p:pic>
        <p:nvPicPr>
          <p:cNvPr id="6" name="Grafik 5">
            <a:extLst>
              <a:ext uri="{FF2B5EF4-FFF2-40B4-BE49-F238E27FC236}">
                <a16:creationId xmlns:a16="http://schemas.microsoft.com/office/drawing/2014/main" id="{FAEB3C35-DE05-754B-863D-280EA60EE0EF}"/>
              </a:ext>
            </a:extLst>
          </p:cNvPr>
          <p:cNvPicPr>
            <a:picLocks noChangeAspect="1"/>
          </p:cNvPicPr>
          <p:nvPr/>
        </p:nvPicPr>
        <p:blipFill>
          <a:blip r:embed="rId6"/>
          <a:stretch>
            <a:fillRect/>
          </a:stretch>
        </p:blipFill>
        <p:spPr>
          <a:xfrm>
            <a:off x="7052307" y="419358"/>
            <a:ext cx="3927981" cy="2650413"/>
          </a:xfrm>
          <a:prstGeom prst="rect">
            <a:avLst/>
          </a:prstGeom>
        </p:spPr>
      </p:pic>
    </p:spTree>
    <p:extLst>
      <p:ext uri="{BB962C8B-B14F-4D97-AF65-F5344CB8AC3E}">
        <p14:creationId xmlns:p14="http://schemas.microsoft.com/office/powerpoint/2010/main" val="47819833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4253" y="509589"/>
            <a:ext cx="8596668" cy="1320800"/>
          </a:xfrm>
        </p:spPr>
        <p:txBody>
          <a:bodyPr/>
          <a:lstStyle/>
          <a:p>
            <a:r>
              <a:rPr lang="de-DE"/>
              <a:t>Ihr seid dran! – Was sind die SDGs?</a:t>
            </a:r>
          </a:p>
        </p:txBody>
      </p:sp>
      <p:sp>
        <p:nvSpPr>
          <p:cNvPr id="3" name="Inhaltsplatzhalter 2"/>
          <p:cNvSpPr>
            <a:spLocks noGrp="1"/>
          </p:cNvSpPr>
          <p:nvPr>
            <p:ph idx="1"/>
          </p:nvPr>
        </p:nvSpPr>
        <p:spPr>
          <a:xfrm>
            <a:off x="794253" y="1781178"/>
            <a:ext cx="8857337" cy="3880773"/>
          </a:xfrm>
        </p:spPr>
        <p:txBody>
          <a:bodyPr>
            <a:normAutofit/>
          </a:bodyPr>
          <a:lstStyle/>
          <a:p>
            <a:pPr marL="457200" indent="-457200">
              <a:buFont typeface="+mj-lt"/>
              <a:buAutoNum type="arabicPeriod"/>
            </a:pPr>
            <a:r>
              <a:rPr lang="de-DE" sz="2400" dirty="0"/>
              <a:t>Durchzählen bis 17, anschließend mit 1 beginnen</a:t>
            </a:r>
          </a:p>
          <a:p>
            <a:pPr marL="457200" indent="-457200">
              <a:buFont typeface="+mj-lt"/>
              <a:buAutoNum type="arabicPeriod"/>
            </a:pPr>
            <a:endParaRPr lang="de-DE" sz="2400" dirty="0"/>
          </a:p>
          <a:p>
            <a:pPr marL="457200" indent="-457200">
              <a:buFont typeface="+mj-lt"/>
              <a:buAutoNum type="arabicPeriod"/>
            </a:pPr>
            <a:r>
              <a:rPr lang="de-DE" sz="2400" dirty="0"/>
              <a:t>Finde dich mit einer gleichen Zahl zusammen und lerne das entsprechende SDG (1-17) kennen</a:t>
            </a:r>
          </a:p>
          <a:p>
            <a:pPr marL="457200" indent="-457200">
              <a:buFont typeface="+mj-lt"/>
              <a:buAutoNum type="arabicPeriod"/>
            </a:pPr>
            <a:r>
              <a:rPr lang="de-DE" sz="2400" i="1" dirty="0"/>
              <a:t>Wie könnt ihr dazu beitragen, dass das Nachhaltigkeitsziel erreicht wird?</a:t>
            </a:r>
            <a:r>
              <a:rPr lang="de-DE" sz="2000" dirty="0"/>
              <a:t> </a:t>
            </a:r>
          </a:p>
          <a:p>
            <a:pPr marL="1435100" indent="0">
              <a:tabLst>
                <a:tab pos="1701800" algn="l"/>
              </a:tabLst>
            </a:pPr>
            <a:r>
              <a:rPr lang="de-DE" sz="2000" dirty="0"/>
              <a:t>		6 Maßnahmen überlegen</a:t>
            </a:r>
          </a:p>
          <a:p>
            <a:pPr marL="1435100" indent="0">
              <a:tabLst>
                <a:tab pos="1701800" algn="l"/>
              </a:tabLst>
            </a:pPr>
            <a:r>
              <a:rPr lang="de-DE" sz="2000" dirty="0"/>
              <a:t>		auf Plakat schreiben</a:t>
            </a:r>
          </a:p>
          <a:p>
            <a:pPr marL="457200" lvl="1" indent="0">
              <a:buNone/>
            </a:pPr>
            <a:endParaRPr lang="de-DE" sz="2000" dirty="0"/>
          </a:p>
        </p:txBody>
      </p:sp>
      <p:sp>
        <p:nvSpPr>
          <p:cNvPr id="6" name="Foliennummernplatzhalter 5"/>
          <p:cNvSpPr>
            <a:spLocks noGrp="1"/>
          </p:cNvSpPr>
          <p:nvPr>
            <p:ph type="sldNum" sz="quarter" idx="12"/>
          </p:nvPr>
        </p:nvSpPr>
        <p:spPr/>
        <p:txBody>
          <a:bodyPr/>
          <a:lstStyle/>
          <a:p>
            <a:fld id="{746CF255-2EF9-8C44-B1E3-1E88CF6971FD}" type="slidenum">
              <a:rPr lang="de-DE" smtClean="0"/>
              <a:t>16</a:t>
            </a:fld>
            <a:endParaRPr lang="de-DE"/>
          </a:p>
        </p:txBody>
      </p:sp>
    </p:spTree>
    <p:extLst>
      <p:ext uri="{BB962C8B-B14F-4D97-AF65-F5344CB8AC3E}">
        <p14:creationId xmlns:p14="http://schemas.microsoft.com/office/powerpoint/2010/main" val="322247718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794253" y="509589"/>
            <a:ext cx="8596668" cy="1320800"/>
          </a:xfrm>
        </p:spPr>
        <p:txBody>
          <a:bodyPr/>
          <a:lstStyle/>
          <a:p>
            <a:r>
              <a:rPr lang="de-DE"/>
              <a:t>Ihr seid dran! – Was sind die SDGs?</a:t>
            </a:r>
          </a:p>
        </p:txBody>
      </p:sp>
      <p:sp>
        <p:nvSpPr>
          <p:cNvPr id="8" name="Inhaltsplatzhalter 2"/>
          <p:cNvSpPr>
            <a:spLocks noGrp="1"/>
          </p:cNvSpPr>
          <p:nvPr>
            <p:ph idx="1"/>
          </p:nvPr>
        </p:nvSpPr>
        <p:spPr>
          <a:xfrm>
            <a:off x="794253" y="1781178"/>
            <a:ext cx="8857337" cy="3880773"/>
          </a:xfrm>
        </p:spPr>
        <p:txBody>
          <a:bodyPr>
            <a:noAutofit/>
          </a:bodyPr>
          <a:lstStyle/>
          <a:p>
            <a:pPr marL="457200" indent="-457200">
              <a:buFont typeface="+mj-lt"/>
              <a:buAutoNum type="arabicPeriod"/>
            </a:pPr>
            <a:r>
              <a:rPr lang="de-DE" sz="2400" dirty="0"/>
              <a:t>Vernissage durch SDGs: Macht euch ein Bild von den anderen SDGs</a:t>
            </a:r>
          </a:p>
          <a:p>
            <a:pPr marL="457200" indent="-457200">
              <a:buAutoNum type="arabicPeriod"/>
            </a:pPr>
            <a:endParaRPr lang="de-DE" sz="2400" dirty="0"/>
          </a:p>
          <a:p>
            <a:pPr marL="457200" indent="-457200">
              <a:buFont typeface="+mj-lt"/>
              <a:buAutoNum type="arabicPeriod"/>
            </a:pPr>
            <a:r>
              <a:rPr lang="de-DE" sz="2400" dirty="0"/>
              <a:t>Notiert euch eure TOP 3 Maßnahmen, wie ihr dazu beitragen könnt, dass die Nachhaltigkeitsziele erreicht werden.</a:t>
            </a:r>
          </a:p>
        </p:txBody>
      </p:sp>
      <p:sp>
        <p:nvSpPr>
          <p:cNvPr id="2" name="Foliennummernplatzhalter 1"/>
          <p:cNvSpPr>
            <a:spLocks noGrp="1"/>
          </p:cNvSpPr>
          <p:nvPr>
            <p:ph type="sldNum" sz="quarter" idx="12"/>
          </p:nvPr>
        </p:nvSpPr>
        <p:spPr/>
        <p:txBody>
          <a:bodyPr/>
          <a:lstStyle/>
          <a:p>
            <a:fld id="{746CF255-2EF9-8C44-B1E3-1E88CF6971FD}" type="slidenum">
              <a:rPr lang="de-DE" smtClean="0"/>
              <a:t>17</a:t>
            </a:fld>
            <a:endParaRPr lang="de-DE"/>
          </a:p>
        </p:txBody>
      </p:sp>
    </p:spTree>
    <p:extLst>
      <p:ext uri="{BB962C8B-B14F-4D97-AF65-F5344CB8AC3E}">
        <p14:creationId xmlns:p14="http://schemas.microsoft.com/office/powerpoint/2010/main" val="307393550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18</a:t>
            </a:fld>
            <a:endParaRPr lang="de-DE"/>
          </a:p>
        </p:txBody>
      </p:sp>
      <p:sp>
        <p:nvSpPr>
          <p:cNvPr id="8" name="Titel 4"/>
          <p:cNvSpPr txBox="1">
            <a:spLocks/>
          </p:cNvSpPr>
          <p:nvPr/>
        </p:nvSpPr>
        <p:spPr>
          <a:xfrm>
            <a:off x="3255654" y="2455363"/>
            <a:ext cx="5921828" cy="66024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e-DE" sz="5400"/>
              <a:t>#30dayschallenge</a:t>
            </a:r>
          </a:p>
          <a:p>
            <a:pPr algn="ctr"/>
            <a:r>
              <a:rPr lang="de-DE" sz="5400"/>
              <a:t>das Konzept</a:t>
            </a:r>
          </a:p>
        </p:txBody>
      </p:sp>
    </p:spTree>
    <p:extLst>
      <p:ext uri="{BB962C8B-B14F-4D97-AF65-F5344CB8AC3E}">
        <p14:creationId xmlns:p14="http://schemas.microsoft.com/office/powerpoint/2010/main" val="67797336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64153" y="609600"/>
            <a:ext cx="6500752" cy="1930400"/>
          </a:xfrm>
        </p:spPr>
        <p:txBody>
          <a:bodyPr>
            <a:normAutofit/>
          </a:bodyPr>
          <a:lstStyle/>
          <a:p>
            <a:r>
              <a:rPr lang="de-DE"/>
              <a:t>30 days is enough time to build a </a:t>
            </a:r>
            <a:r>
              <a:rPr lang="de-DE" err="1"/>
              <a:t>habit</a:t>
            </a:r>
            <a:r>
              <a:rPr lang="de-DE"/>
              <a:t>.“</a:t>
            </a:r>
          </a:p>
        </p:txBody>
      </p:sp>
      <p:sp>
        <p:nvSpPr>
          <p:cNvPr id="9" name="Textplatzhalter 8"/>
          <p:cNvSpPr>
            <a:spLocks noGrp="1"/>
          </p:cNvSpPr>
          <p:nvPr>
            <p:ph type="body" sz="quarter" idx="13"/>
          </p:nvPr>
        </p:nvSpPr>
        <p:spPr>
          <a:xfrm>
            <a:off x="1489630" y="5486811"/>
            <a:ext cx="8094134" cy="381000"/>
          </a:xfrm>
        </p:spPr>
        <p:txBody>
          <a:bodyPr/>
          <a:lstStyle/>
          <a:p>
            <a:r>
              <a:rPr lang="de-DE" sz="1800"/>
              <a:t>Matt Cutts (Google engineer)</a:t>
            </a:r>
          </a:p>
        </p:txBody>
      </p:sp>
      <p:sp>
        <p:nvSpPr>
          <p:cNvPr id="6" name="Foliennummernplatzhalter 5"/>
          <p:cNvSpPr>
            <a:spLocks noGrp="1"/>
          </p:cNvSpPr>
          <p:nvPr>
            <p:ph type="sldNum" sz="quarter" idx="12"/>
          </p:nvPr>
        </p:nvSpPr>
        <p:spPr/>
        <p:txBody>
          <a:bodyPr/>
          <a:lstStyle/>
          <a:p>
            <a:fld id="{746CF255-2EF9-8C44-B1E3-1E88CF6971FD}" type="slidenum">
              <a:rPr lang="de-DE" smtClean="0"/>
              <a:t>19</a:t>
            </a:fld>
            <a:endParaRPr lang="de-DE"/>
          </a:p>
        </p:txBody>
      </p:sp>
      <p:pic>
        <p:nvPicPr>
          <p:cNvPr id="1026" name="Picture 2" descr="Bildergebnis fÃ¼r matt cutts ted 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099" y="2420079"/>
            <a:ext cx="6105612" cy="343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877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Entwickelt wurde die #30dayschallenge von…</a:t>
            </a:r>
          </a:p>
        </p:txBody>
      </p:sp>
      <p:sp>
        <p:nvSpPr>
          <p:cNvPr id="6" name="Foliennummernplatzhalter 5"/>
          <p:cNvSpPr>
            <a:spLocks noGrp="1"/>
          </p:cNvSpPr>
          <p:nvPr>
            <p:ph type="sldNum" sz="quarter" idx="12"/>
          </p:nvPr>
        </p:nvSpPr>
        <p:spPr/>
        <p:txBody>
          <a:bodyPr/>
          <a:lstStyle/>
          <a:p>
            <a:fld id="{746CF255-2EF9-8C44-B1E3-1E88CF6971FD}" type="slidenum">
              <a:rPr lang="de-DE" smtClean="0"/>
              <a:t>2</a:t>
            </a:fld>
            <a:endParaRPr lang="de-DE" dirty="0"/>
          </a:p>
        </p:txBody>
      </p:sp>
      <p:sp>
        <p:nvSpPr>
          <p:cNvPr id="11" name="Rechteck 10">
            <a:extLst>
              <a:ext uri="{FF2B5EF4-FFF2-40B4-BE49-F238E27FC236}">
                <a16:creationId xmlns:a16="http://schemas.microsoft.com/office/drawing/2014/main" id="{A4B3E717-7642-4A7C-A884-A2FCE0472349}"/>
              </a:ext>
            </a:extLst>
          </p:cNvPr>
          <p:cNvSpPr/>
          <p:nvPr/>
        </p:nvSpPr>
        <p:spPr>
          <a:xfrm>
            <a:off x="719875" y="2188029"/>
            <a:ext cx="3352221" cy="3849357"/>
          </a:xfrm>
          <a:prstGeom prst="rect">
            <a:avLst/>
          </a:prstGeom>
          <a:solidFill>
            <a:srgbClr val="DCDCDC">
              <a:alpha val="74902"/>
            </a:srgbClr>
          </a:solidFill>
          <a:ln>
            <a:solidFill>
              <a:schemeClr val="bg2">
                <a:lumMod val="75000"/>
              </a:schemeClr>
            </a:solidFill>
          </a:ln>
          <a:effectLst/>
        </p:spPr>
        <p:style>
          <a:lnRef idx="0">
            <a:scrgbClr r="0" g="0" b="0"/>
          </a:lnRef>
          <a:fillRef idx="0">
            <a:scrgbClr r="0" g="0" b="0"/>
          </a:fillRef>
          <a:effectRef idx="0">
            <a:scrgbClr r="0" g="0" b="0"/>
          </a:effectRef>
          <a:fontRef idx="minor">
            <a:schemeClr val="lt1"/>
          </a:fontRef>
        </p:style>
        <p:txBody>
          <a:bodyPr rtlCol="0" anchor="t"/>
          <a:lstStyle/>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pPr marL="285750" indent="-285750">
              <a:buFont typeface="Arial" panose="020B0604020202020204" pitchFamily="34" charset="0"/>
              <a:buChar char="•"/>
            </a:pPr>
            <a:r>
              <a:rPr lang="de-DE" dirty="0">
                <a:solidFill>
                  <a:schemeClr val="tx1"/>
                </a:solidFill>
              </a:rPr>
              <a:t>International tätiges Ingenieur- und Beratungsunternehmen</a:t>
            </a:r>
          </a:p>
          <a:p>
            <a:pPr marL="285750" indent="-285750">
              <a:buFont typeface="Arial" panose="020B0604020202020204" pitchFamily="34" charset="0"/>
              <a:buChar char="•"/>
            </a:pPr>
            <a:r>
              <a:rPr lang="de-DE" dirty="0">
                <a:solidFill>
                  <a:schemeClr val="tx1"/>
                </a:solidFill>
              </a:rPr>
              <a:t>Stärkt Betriebe, Gemeinden und Länder in ihrer nach-haltigen Entwicklung und im Umgang mit dem Klimawandel</a:t>
            </a:r>
          </a:p>
          <a:p>
            <a:pPr marL="285750" indent="-285750">
              <a:buFont typeface="Arial" panose="020B0604020202020204" pitchFamily="34" charset="0"/>
              <a:buChar char="•"/>
            </a:pPr>
            <a:r>
              <a:rPr lang="de-DE" dirty="0">
                <a:solidFill>
                  <a:schemeClr val="tx1"/>
                </a:solidFill>
              </a:rPr>
              <a:t>Arbeitet mit KEM-Regionen zusammen</a:t>
            </a:r>
          </a:p>
          <a:p>
            <a:endParaRPr lang="de-AT" dirty="0">
              <a:solidFill>
                <a:schemeClr val="tx1"/>
              </a:solidFill>
            </a:endParaRPr>
          </a:p>
        </p:txBody>
      </p:sp>
      <p:sp>
        <p:nvSpPr>
          <p:cNvPr id="29" name="Rechteck 28">
            <a:extLst>
              <a:ext uri="{FF2B5EF4-FFF2-40B4-BE49-F238E27FC236}">
                <a16:creationId xmlns:a16="http://schemas.microsoft.com/office/drawing/2014/main" id="{1A2131E1-A173-49E0-9737-E348F6654F47}"/>
              </a:ext>
            </a:extLst>
          </p:cNvPr>
          <p:cNvSpPr/>
          <p:nvPr/>
        </p:nvSpPr>
        <p:spPr>
          <a:xfrm>
            <a:off x="4211617" y="2188028"/>
            <a:ext cx="3352221" cy="3849357"/>
          </a:xfrm>
          <a:prstGeom prst="rect">
            <a:avLst/>
          </a:prstGeom>
          <a:solidFill>
            <a:srgbClr val="DCDCDC">
              <a:alpha val="74902"/>
            </a:srgbClr>
          </a:solidFill>
          <a:ln>
            <a:solidFill>
              <a:schemeClr val="bg2">
                <a:lumMod val="75000"/>
              </a:schemeClr>
            </a:solidFill>
          </a:ln>
          <a:effectLst/>
        </p:spPr>
        <p:style>
          <a:lnRef idx="0">
            <a:scrgbClr r="0" g="0" b="0"/>
          </a:lnRef>
          <a:fillRef idx="0">
            <a:scrgbClr r="0" g="0" b="0"/>
          </a:fillRef>
          <a:effectRef idx="0">
            <a:scrgbClr r="0" g="0" b="0"/>
          </a:effectRef>
          <a:fontRef idx="minor">
            <a:schemeClr val="lt1"/>
          </a:fontRef>
        </p:style>
        <p:txBody>
          <a:bodyPr rtlCol="0" anchor="t"/>
          <a:lstStyle/>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pPr marL="285750" indent="-285750">
              <a:buFont typeface="Arial" panose="020B0604020202020204" pitchFamily="34" charset="0"/>
              <a:buChar char="•"/>
            </a:pPr>
            <a:r>
              <a:rPr lang="de-AT" dirty="0">
                <a:solidFill>
                  <a:schemeClr val="tx1"/>
                </a:solidFill>
              </a:rPr>
              <a:t>KEM Alpbachtal</a:t>
            </a:r>
          </a:p>
          <a:p>
            <a:pPr marL="285750" indent="-285750">
              <a:buFont typeface="Arial" panose="020B0604020202020204" pitchFamily="34" charset="0"/>
              <a:buChar char="•"/>
            </a:pPr>
            <a:r>
              <a:rPr lang="de-AT" dirty="0">
                <a:solidFill>
                  <a:schemeClr val="tx1"/>
                </a:solidFill>
              </a:rPr>
              <a:t>KEM Energiebündel Imst</a:t>
            </a:r>
          </a:p>
          <a:p>
            <a:pPr marL="285750" indent="-285750">
              <a:buFont typeface="Arial" panose="020B0604020202020204" pitchFamily="34" charset="0"/>
              <a:buChar char="•"/>
            </a:pPr>
            <a:r>
              <a:rPr lang="de-AT" dirty="0">
                <a:solidFill>
                  <a:schemeClr val="tx1"/>
                </a:solidFill>
              </a:rPr>
              <a:t>KEM Nachhaltiges </a:t>
            </a:r>
            <a:r>
              <a:rPr lang="de-AT" dirty="0" err="1">
                <a:solidFill>
                  <a:schemeClr val="tx1"/>
                </a:solidFill>
              </a:rPr>
              <a:t>Saalachtal</a:t>
            </a:r>
            <a:endParaRPr lang="de-AT" dirty="0">
              <a:solidFill>
                <a:schemeClr val="tx1"/>
              </a:solidFill>
            </a:endParaRPr>
          </a:p>
        </p:txBody>
      </p:sp>
      <p:sp>
        <p:nvSpPr>
          <p:cNvPr id="30" name="Rechteck 29">
            <a:extLst>
              <a:ext uri="{FF2B5EF4-FFF2-40B4-BE49-F238E27FC236}">
                <a16:creationId xmlns:a16="http://schemas.microsoft.com/office/drawing/2014/main" id="{E92E662E-B517-43A0-AC8A-869AB73F254E}"/>
              </a:ext>
            </a:extLst>
          </p:cNvPr>
          <p:cNvSpPr/>
          <p:nvPr/>
        </p:nvSpPr>
        <p:spPr>
          <a:xfrm>
            <a:off x="7703360" y="2188028"/>
            <a:ext cx="3352221" cy="3849357"/>
          </a:xfrm>
          <a:prstGeom prst="rect">
            <a:avLst/>
          </a:prstGeom>
          <a:solidFill>
            <a:srgbClr val="DCDCDC">
              <a:alpha val="74902"/>
            </a:srgbClr>
          </a:solidFill>
          <a:ln>
            <a:solidFill>
              <a:schemeClr val="bg2">
                <a:lumMod val="75000"/>
              </a:schemeClr>
            </a:solidFill>
          </a:ln>
          <a:effectLst/>
        </p:spPr>
        <p:style>
          <a:lnRef idx="0">
            <a:scrgbClr r="0" g="0" b="0"/>
          </a:lnRef>
          <a:fillRef idx="0">
            <a:scrgbClr r="0" g="0" b="0"/>
          </a:fillRef>
          <a:effectRef idx="0">
            <a:scrgbClr r="0" g="0" b="0"/>
          </a:effectRef>
          <a:fontRef idx="minor">
            <a:schemeClr val="lt1"/>
          </a:fontRef>
        </p:style>
        <p:txBody>
          <a:bodyPr rtlCol="0" anchor="t"/>
          <a:lstStyle/>
          <a:p>
            <a:r>
              <a:rPr lang="de-AT" dirty="0">
                <a:solidFill>
                  <a:schemeClr val="tx1"/>
                </a:solidFill>
              </a:rPr>
              <a:t> </a:t>
            </a: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p:txBody>
      </p:sp>
      <p:pic>
        <p:nvPicPr>
          <p:cNvPr id="26" name="Grafik 25">
            <a:extLst>
              <a:ext uri="{FF2B5EF4-FFF2-40B4-BE49-F238E27FC236}">
                <a16:creationId xmlns:a16="http://schemas.microsoft.com/office/drawing/2014/main" id="{44B40A65-876A-4C8D-8C0B-C27C3244D026}"/>
              </a:ext>
            </a:extLst>
          </p:cNvPr>
          <p:cNvPicPr/>
          <p:nvPr/>
        </p:nvPicPr>
        <p:blipFill rotWithShape="1">
          <a:blip r:embed="rId3"/>
          <a:srcRect l="53484"/>
          <a:stretch/>
        </p:blipFill>
        <p:spPr>
          <a:xfrm>
            <a:off x="4715444" y="2384213"/>
            <a:ext cx="2353000" cy="1164529"/>
          </a:xfrm>
          <a:prstGeom prst="rect">
            <a:avLst/>
          </a:prstGeom>
        </p:spPr>
      </p:pic>
      <p:pic>
        <p:nvPicPr>
          <p:cNvPr id="31" name="Picture 2" descr="Bildergebnis fÃ¼r soho 2.0">
            <a:extLst>
              <a:ext uri="{FF2B5EF4-FFF2-40B4-BE49-F238E27FC236}">
                <a16:creationId xmlns:a16="http://schemas.microsoft.com/office/drawing/2014/main" id="{50BD601C-52CC-4781-A7EA-9D79C49DE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061" y="2384213"/>
            <a:ext cx="1748541" cy="1164529"/>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Grafik 31">
            <a:extLst>
              <a:ext uri="{FF2B5EF4-FFF2-40B4-BE49-F238E27FC236}">
                <a16:creationId xmlns:a16="http://schemas.microsoft.com/office/drawing/2014/main" id="{DC785CE3-ECF6-4588-89FA-11FF67BCAE00}"/>
              </a:ext>
            </a:extLst>
          </p:cNvPr>
          <p:cNvPicPr>
            <a:picLocks noChangeAspect="1"/>
          </p:cNvPicPr>
          <p:nvPr/>
        </p:nvPicPr>
        <p:blipFill>
          <a:blip r:embed="rId5"/>
          <a:stretch>
            <a:fillRect/>
          </a:stretch>
        </p:blipFill>
        <p:spPr>
          <a:xfrm>
            <a:off x="8559705" y="2384213"/>
            <a:ext cx="1639530" cy="904726"/>
          </a:xfrm>
          <a:prstGeom prst="rect">
            <a:avLst/>
          </a:prstGeom>
        </p:spPr>
      </p:pic>
      <p:pic>
        <p:nvPicPr>
          <p:cNvPr id="33" name="Grafik 32">
            <a:extLst>
              <a:ext uri="{FF2B5EF4-FFF2-40B4-BE49-F238E27FC236}">
                <a16:creationId xmlns:a16="http://schemas.microsoft.com/office/drawing/2014/main" id="{10AB693E-21CB-4AF3-A9E6-60DD947F0175}"/>
              </a:ext>
            </a:extLst>
          </p:cNvPr>
          <p:cNvPicPr>
            <a:picLocks noChangeAspect="1"/>
          </p:cNvPicPr>
          <p:nvPr/>
        </p:nvPicPr>
        <p:blipFill>
          <a:blip r:embed="rId6"/>
          <a:stretch>
            <a:fillRect/>
          </a:stretch>
        </p:blipFill>
        <p:spPr>
          <a:xfrm>
            <a:off x="8003171" y="3485124"/>
            <a:ext cx="1565315" cy="978322"/>
          </a:xfrm>
          <a:prstGeom prst="rect">
            <a:avLst/>
          </a:prstGeom>
        </p:spPr>
      </p:pic>
      <p:pic>
        <p:nvPicPr>
          <p:cNvPr id="34" name="Grafik 33">
            <a:extLst>
              <a:ext uri="{FF2B5EF4-FFF2-40B4-BE49-F238E27FC236}">
                <a16:creationId xmlns:a16="http://schemas.microsoft.com/office/drawing/2014/main" id="{31399308-99A4-48EA-AECA-BF07926E093B}"/>
              </a:ext>
            </a:extLst>
          </p:cNvPr>
          <p:cNvPicPr>
            <a:picLocks noChangeAspect="1"/>
          </p:cNvPicPr>
          <p:nvPr/>
        </p:nvPicPr>
        <p:blipFill>
          <a:blip r:embed="rId7"/>
          <a:stretch>
            <a:fillRect/>
          </a:stretch>
        </p:blipFill>
        <p:spPr>
          <a:xfrm>
            <a:off x="9718391" y="3485124"/>
            <a:ext cx="1187284" cy="978322"/>
          </a:xfrm>
          <a:prstGeom prst="rect">
            <a:avLst/>
          </a:prstGeom>
        </p:spPr>
      </p:pic>
      <p:sp>
        <p:nvSpPr>
          <p:cNvPr id="16" name="Rechteck 15">
            <a:extLst>
              <a:ext uri="{FF2B5EF4-FFF2-40B4-BE49-F238E27FC236}">
                <a16:creationId xmlns:a16="http://schemas.microsoft.com/office/drawing/2014/main" id="{62E88B32-662E-4AB6-8DCF-E96350FC6F5F}"/>
              </a:ext>
            </a:extLst>
          </p:cNvPr>
          <p:cNvSpPr/>
          <p:nvPr/>
        </p:nvSpPr>
        <p:spPr>
          <a:xfrm>
            <a:off x="719875" y="1382486"/>
            <a:ext cx="3352221" cy="547914"/>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err="1"/>
              <a:t>alpS</a:t>
            </a:r>
            <a:r>
              <a:rPr lang="de-AT" dirty="0"/>
              <a:t> GmbH</a:t>
            </a:r>
          </a:p>
        </p:txBody>
      </p:sp>
      <p:sp>
        <p:nvSpPr>
          <p:cNvPr id="17" name="Rechteck 16">
            <a:extLst>
              <a:ext uri="{FF2B5EF4-FFF2-40B4-BE49-F238E27FC236}">
                <a16:creationId xmlns:a16="http://schemas.microsoft.com/office/drawing/2014/main" id="{08E8C03B-27E3-463F-863C-B75FC84B26D1}"/>
              </a:ext>
            </a:extLst>
          </p:cNvPr>
          <p:cNvSpPr/>
          <p:nvPr/>
        </p:nvSpPr>
        <p:spPr>
          <a:xfrm>
            <a:off x="7703360" y="1385241"/>
            <a:ext cx="3352221" cy="547914"/>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Pilotschulen</a:t>
            </a:r>
          </a:p>
        </p:txBody>
      </p:sp>
      <p:sp>
        <p:nvSpPr>
          <p:cNvPr id="18" name="Rechteck 17">
            <a:extLst>
              <a:ext uri="{FF2B5EF4-FFF2-40B4-BE49-F238E27FC236}">
                <a16:creationId xmlns:a16="http://schemas.microsoft.com/office/drawing/2014/main" id="{8F892C84-FD3F-4CA4-A5FD-A3BE9B3A199C}"/>
              </a:ext>
            </a:extLst>
          </p:cNvPr>
          <p:cNvSpPr/>
          <p:nvPr/>
        </p:nvSpPr>
        <p:spPr>
          <a:xfrm>
            <a:off x="4214448" y="1382486"/>
            <a:ext cx="3352221" cy="547914"/>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KEM Regionen</a:t>
            </a:r>
          </a:p>
        </p:txBody>
      </p:sp>
      <p:sp>
        <p:nvSpPr>
          <p:cNvPr id="15" name="Abgerundetes Rechteck 14">
            <a:extLst>
              <a:ext uri="{FF2B5EF4-FFF2-40B4-BE49-F238E27FC236}">
                <a16:creationId xmlns:a16="http://schemas.microsoft.com/office/drawing/2014/main" id="{B4DC315B-4BA9-E44D-8867-E7F8F758AE6D}"/>
              </a:ext>
            </a:extLst>
          </p:cNvPr>
          <p:cNvSpPr/>
          <p:nvPr/>
        </p:nvSpPr>
        <p:spPr>
          <a:xfrm>
            <a:off x="8320351" y="4718319"/>
            <a:ext cx="2267767" cy="77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rgbClr val="CA54CD"/>
                </a:solidFill>
              </a:rPr>
              <a:t>Mittelschule</a:t>
            </a:r>
          </a:p>
          <a:p>
            <a:r>
              <a:rPr lang="de-DE" sz="2800" dirty="0" err="1">
                <a:solidFill>
                  <a:srgbClr val="CA54CD"/>
                </a:solidFill>
              </a:rPr>
              <a:t>Brixlegg</a:t>
            </a:r>
            <a:endParaRPr lang="de-DE" sz="2800" dirty="0">
              <a:solidFill>
                <a:srgbClr val="CA54CD"/>
              </a:solidFill>
            </a:endParaRPr>
          </a:p>
        </p:txBody>
      </p:sp>
    </p:spTree>
    <p:extLst>
      <p:ext uri="{BB962C8B-B14F-4D97-AF65-F5344CB8AC3E}">
        <p14:creationId xmlns:p14="http://schemas.microsoft.com/office/powerpoint/2010/main" val="343125721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sz="4800" b="1"/>
              <a:t>#30dayschallenge Spielregeln</a:t>
            </a:r>
          </a:p>
        </p:txBody>
      </p:sp>
      <p:sp>
        <p:nvSpPr>
          <p:cNvPr id="4" name="Foliennummernplatzhalter 3"/>
          <p:cNvSpPr>
            <a:spLocks noGrp="1"/>
          </p:cNvSpPr>
          <p:nvPr>
            <p:ph type="sldNum" sz="quarter" idx="12"/>
          </p:nvPr>
        </p:nvSpPr>
        <p:spPr/>
        <p:txBody>
          <a:bodyPr/>
          <a:lstStyle/>
          <a:p>
            <a:fld id="{746CF255-2EF9-8C44-B1E3-1E88CF6971FD}" type="slidenum">
              <a:rPr lang="de-DE" smtClean="0">
                <a:solidFill>
                  <a:srgbClr val="005892"/>
                </a:solidFill>
              </a:rPr>
              <a:pPr/>
              <a:t>20</a:t>
            </a:fld>
            <a:endParaRPr lang="de-DE">
              <a:solidFill>
                <a:srgbClr val="005892"/>
              </a:solidFill>
            </a:endParaRPr>
          </a:p>
        </p:txBody>
      </p:sp>
      <p:sp>
        <p:nvSpPr>
          <p:cNvPr id="6" name="Inhaltsplatzhalter 8"/>
          <p:cNvSpPr txBox="1">
            <a:spLocks/>
          </p:cNvSpPr>
          <p:nvPr/>
        </p:nvSpPr>
        <p:spPr>
          <a:xfrm>
            <a:off x="1264153" y="2068286"/>
            <a:ext cx="8596668" cy="3766457"/>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005993"/>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005993"/>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rgbClr val="005993"/>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005892"/>
              </a:buClr>
            </a:pPr>
            <a:r>
              <a:rPr lang="de-DE" sz="2000"/>
              <a:t>Anmelden über die App</a:t>
            </a:r>
            <a:endParaRPr lang="de-AT" sz="2000"/>
          </a:p>
          <a:p>
            <a:pPr>
              <a:buClr>
                <a:srgbClr val="005892"/>
              </a:buClr>
            </a:pPr>
            <a:r>
              <a:rPr lang="de-AT" sz="2000"/>
              <a:t>1 Cheat Day</a:t>
            </a:r>
          </a:p>
          <a:p>
            <a:pPr>
              <a:buClr>
                <a:srgbClr val="005892"/>
              </a:buClr>
            </a:pPr>
            <a:r>
              <a:rPr lang="de-AT" sz="2000"/>
              <a:t>Mehrere Challenges möglich</a:t>
            </a:r>
          </a:p>
          <a:p>
            <a:pPr>
              <a:buClr>
                <a:srgbClr val="005892"/>
              </a:buClr>
            </a:pPr>
            <a:r>
              <a:rPr lang="de-AT" sz="2000"/>
              <a:t>Einzel- und Gruppen-Challenge</a:t>
            </a:r>
          </a:p>
          <a:p>
            <a:pPr>
              <a:buClr>
                <a:srgbClr val="005892"/>
              </a:buClr>
            </a:pPr>
            <a:r>
              <a:rPr lang="de-AT" sz="2000"/>
              <a:t>Mehr als Müll trennen!</a:t>
            </a:r>
          </a:p>
          <a:p>
            <a:pPr>
              <a:buClr>
                <a:srgbClr val="005892"/>
              </a:buClr>
            </a:pPr>
            <a:r>
              <a:rPr lang="de-AT" sz="2000"/>
              <a:t>Regelmäßiger Input über Besprechung im Unterricht</a:t>
            </a:r>
          </a:p>
          <a:p>
            <a:pPr>
              <a:buClr>
                <a:srgbClr val="005892"/>
              </a:buClr>
            </a:pPr>
            <a:r>
              <a:rPr lang="de-AT" sz="2000"/>
              <a:t>Eigenverantwortung!</a:t>
            </a:r>
          </a:p>
        </p:txBody>
      </p:sp>
    </p:spTree>
    <p:extLst>
      <p:ext uri="{BB962C8B-B14F-4D97-AF65-F5344CB8AC3E}">
        <p14:creationId xmlns:p14="http://schemas.microsoft.com/office/powerpoint/2010/main" val="34988857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746CF255-2EF9-8C44-B1E3-1E88CF6971FD}" type="slidenum">
              <a:rPr lang="de-DE" smtClean="0"/>
              <a:t>21</a:t>
            </a:fld>
            <a:endParaRPr lang="de-DE"/>
          </a:p>
        </p:txBody>
      </p:sp>
      <p:pic>
        <p:nvPicPr>
          <p:cNvPr id="9" name="Bild 8" descr="Bildschirmfoto 2018-08-23 um 11.41.14.png"/>
          <p:cNvPicPr>
            <a:picLocks noChangeAspect="1"/>
          </p:cNvPicPr>
          <p:nvPr/>
        </p:nvPicPr>
        <p:blipFill rotWithShape="1">
          <a:blip r:embed="rId3">
            <a:extLst>
              <a:ext uri="{28A0092B-C50C-407E-A947-70E740481C1C}">
                <a14:useLocalDpi xmlns:a14="http://schemas.microsoft.com/office/drawing/2010/main" val="0"/>
              </a:ext>
            </a:extLst>
          </a:blip>
          <a:srcRect r="1789"/>
          <a:stretch/>
        </p:blipFill>
        <p:spPr>
          <a:xfrm>
            <a:off x="1419906" y="239635"/>
            <a:ext cx="8572113" cy="5871011"/>
          </a:xfrm>
          <a:prstGeom prst="rect">
            <a:avLst/>
          </a:prstGeom>
        </p:spPr>
      </p:pic>
    </p:spTree>
    <p:extLst>
      <p:ext uri="{BB962C8B-B14F-4D97-AF65-F5344CB8AC3E}">
        <p14:creationId xmlns:p14="http://schemas.microsoft.com/office/powerpoint/2010/main" val="224493869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520" y="869680"/>
            <a:ext cx="7680960" cy="5118640"/>
          </a:xfrm>
          <a:prstGeom prst="rect">
            <a:avLst/>
          </a:prstGeom>
        </p:spPr>
      </p:pic>
      <p:sp>
        <p:nvSpPr>
          <p:cNvPr id="7" name="Titel 4"/>
          <p:cNvSpPr txBox="1">
            <a:spLocks/>
          </p:cNvSpPr>
          <p:nvPr/>
        </p:nvSpPr>
        <p:spPr>
          <a:xfrm>
            <a:off x="4450080" y="1012643"/>
            <a:ext cx="3291840" cy="938077"/>
          </a:xfrm>
          <a:prstGeom prst="rect">
            <a:avLst/>
          </a:prstGeom>
          <a:solidFill>
            <a:srgbClr val="EAEAEA">
              <a:alpha val="67059"/>
            </a:srgbClr>
          </a:solidFill>
        </p:spPr>
        <p:txBody>
          <a:bodyPr vert="horz" lIns="91440" tIns="45720" rIns="91440" bIns="45720" rtlCol="0" anchor="t">
            <a:no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e-DE" sz="5400"/>
              <a:t>Pause</a:t>
            </a:r>
          </a:p>
        </p:txBody>
      </p:sp>
      <p:sp>
        <p:nvSpPr>
          <p:cNvPr id="2" name="Foliennummernplatzhalter 1"/>
          <p:cNvSpPr>
            <a:spLocks noGrp="1"/>
          </p:cNvSpPr>
          <p:nvPr>
            <p:ph type="sldNum" sz="quarter" idx="12"/>
          </p:nvPr>
        </p:nvSpPr>
        <p:spPr/>
        <p:txBody>
          <a:bodyPr/>
          <a:lstStyle/>
          <a:p>
            <a:fld id="{746CF255-2EF9-8C44-B1E3-1E88CF6971FD}" type="slidenum">
              <a:rPr lang="de-DE" smtClean="0"/>
              <a:t>22</a:t>
            </a:fld>
            <a:endParaRPr lang="de-DE"/>
          </a:p>
        </p:txBody>
      </p:sp>
    </p:spTree>
    <p:extLst>
      <p:ext uri="{BB962C8B-B14F-4D97-AF65-F5344CB8AC3E}">
        <p14:creationId xmlns:p14="http://schemas.microsoft.com/office/powerpoint/2010/main" val="420267322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29394" y="904956"/>
            <a:ext cx="8596668" cy="1320800"/>
          </a:xfrm>
        </p:spPr>
        <p:txBody>
          <a:bodyPr>
            <a:normAutofit/>
          </a:bodyPr>
          <a:lstStyle/>
          <a:p>
            <a:r>
              <a:rPr lang="de-DE" sz="4000"/>
              <a:t>Brainstorming Challenges</a:t>
            </a:r>
          </a:p>
        </p:txBody>
      </p:sp>
      <p:sp>
        <p:nvSpPr>
          <p:cNvPr id="5" name="Foliennummernplatzhalter 4"/>
          <p:cNvSpPr>
            <a:spLocks noGrp="1"/>
          </p:cNvSpPr>
          <p:nvPr>
            <p:ph type="sldNum" sz="quarter" idx="12"/>
          </p:nvPr>
        </p:nvSpPr>
        <p:spPr/>
        <p:txBody>
          <a:bodyPr/>
          <a:lstStyle/>
          <a:p>
            <a:fld id="{746CF255-2EF9-8C44-B1E3-1E88CF6971FD}" type="slidenum">
              <a:rPr lang="de-DE" smtClean="0"/>
              <a:t>23</a:t>
            </a:fld>
            <a:endParaRPr lang="de-DE"/>
          </a:p>
        </p:txBody>
      </p:sp>
      <p:pic>
        <p:nvPicPr>
          <p:cNvPr id="8" name="Picture 2" descr="post-it notes on 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394" y="1814031"/>
            <a:ext cx="5897982" cy="436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8813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24</a:t>
            </a:fld>
            <a:endParaRPr lang="de-DE"/>
          </a:p>
        </p:txBody>
      </p:sp>
      <p:pic>
        <p:nvPicPr>
          <p:cNvPr id="8" name="Picture 2" descr="post-it notes on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74" y="2083818"/>
            <a:ext cx="3966117" cy="2933274"/>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txBox="1">
            <a:spLocks/>
          </p:cNvSpPr>
          <p:nvPr/>
        </p:nvSpPr>
        <p:spPr>
          <a:xfrm>
            <a:off x="899074" y="47779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a:t>Was könnte deine Challenge sein?!</a:t>
            </a:r>
          </a:p>
        </p:txBody>
      </p:sp>
      <p:sp>
        <p:nvSpPr>
          <p:cNvPr id="10" name="Textfeld 9"/>
          <p:cNvSpPr txBox="1"/>
          <p:nvPr/>
        </p:nvSpPr>
        <p:spPr>
          <a:xfrm>
            <a:off x="5197408" y="1442186"/>
            <a:ext cx="6785463" cy="4216539"/>
          </a:xfrm>
          <a:prstGeom prst="rect">
            <a:avLst/>
          </a:prstGeom>
          <a:noFill/>
        </p:spPr>
        <p:txBody>
          <a:bodyPr wrap="square" rtlCol="0">
            <a:spAutoFit/>
          </a:bodyPr>
          <a:lstStyle/>
          <a:p>
            <a:r>
              <a:rPr lang="de-DE" sz="2800">
                <a:solidFill>
                  <a:srgbClr val="005993"/>
                </a:solidFill>
              </a:rPr>
              <a:t>30 Tage…</a:t>
            </a:r>
          </a:p>
          <a:p>
            <a:endParaRPr lang="de-DE" sz="2400">
              <a:solidFill>
                <a:srgbClr val="005993"/>
              </a:solidFill>
            </a:endParaRPr>
          </a:p>
          <a:p>
            <a:pPr marL="360363" indent="-360363"/>
            <a:r>
              <a:rPr lang="de-DE" sz="2400">
                <a:solidFill>
                  <a:srgbClr val="005993"/>
                </a:solidFill>
              </a:rPr>
              <a:t>… über Nachhaltigkeit sprechen</a:t>
            </a:r>
          </a:p>
          <a:p>
            <a:pPr marL="360363" indent="-360363"/>
            <a:r>
              <a:rPr lang="de-DE" sz="2400">
                <a:solidFill>
                  <a:srgbClr val="005993"/>
                </a:solidFill>
              </a:rPr>
              <a:t>… nur zu Fuß und mit dem Rad unterwegs sein</a:t>
            </a:r>
          </a:p>
          <a:p>
            <a:pPr marL="360363" indent="-360363"/>
            <a:r>
              <a:rPr lang="de-DE" sz="2400">
                <a:solidFill>
                  <a:srgbClr val="005993"/>
                </a:solidFill>
              </a:rPr>
              <a:t>… kein Fleisch essen/ vegan ernähren</a:t>
            </a:r>
          </a:p>
          <a:p>
            <a:pPr marL="360363" indent="-360363"/>
            <a:r>
              <a:rPr lang="de-DE" sz="2400">
                <a:solidFill>
                  <a:srgbClr val="005993"/>
                </a:solidFill>
              </a:rPr>
              <a:t>… keinen Plastikmüll verursachen</a:t>
            </a:r>
          </a:p>
          <a:p>
            <a:pPr marL="360363" indent="-360363"/>
            <a:r>
              <a:rPr lang="de-DE" sz="2400">
                <a:solidFill>
                  <a:srgbClr val="005993"/>
                </a:solidFill>
              </a:rPr>
              <a:t>… Strom sparen: dein Handy/Computer nur für eine Stunde pro Tag einschalten</a:t>
            </a:r>
          </a:p>
          <a:p>
            <a:pPr marL="360363" indent="-360363"/>
            <a:r>
              <a:rPr lang="de-DE" sz="2400">
                <a:solidFill>
                  <a:srgbClr val="005993"/>
                </a:solidFill>
              </a:rPr>
              <a:t>… Wasser sparen</a:t>
            </a:r>
          </a:p>
          <a:p>
            <a:pPr marL="360363" indent="-360363"/>
            <a:r>
              <a:rPr lang="de-DE" sz="2400">
                <a:solidFill>
                  <a:srgbClr val="005993"/>
                </a:solidFill>
              </a:rPr>
              <a:t>… kein Streit</a:t>
            </a:r>
          </a:p>
          <a:p>
            <a:pPr marL="360363" indent="-360363"/>
            <a:r>
              <a:rPr lang="de-DE" sz="2400">
                <a:solidFill>
                  <a:srgbClr val="005993"/>
                </a:solidFill>
              </a:rPr>
              <a:t>… eine Stunde am Tag Müllsammeln</a:t>
            </a:r>
          </a:p>
        </p:txBody>
      </p:sp>
    </p:spTree>
    <p:extLst>
      <p:ext uri="{BB962C8B-B14F-4D97-AF65-F5344CB8AC3E}">
        <p14:creationId xmlns:p14="http://schemas.microsoft.com/office/powerpoint/2010/main" val="225272473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074" y="547429"/>
            <a:ext cx="8596668" cy="687859"/>
          </a:xfrm>
        </p:spPr>
        <p:txBody>
          <a:bodyPr/>
          <a:lstStyle/>
          <a:p>
            <a:r>
              <a:rPr lang="de-DE"/>
              <a:t>Ihr seid dran!</a:t>
            </a:r>
          </a:p>
        </p:txBody>
      </p:sp>
      <p:sp>
        <p:nvSpPr>
          <p:cNvPr id="5" name="Foliennummernplatzhalter 4"/>
          <p:cNvSpPr>
            <a:spLocks noGrp="1"/>
          </p:cNvSpPr>
          <p:nvPr>
            <p:ph type="sldNum" sz="quarter" idx="12"/>
          </p:nvPr>
        </p:nvSpPr>
        <p:spPr/>
        <p:txBody>
          <a:bodyPr/>
          <a:lstStyle/>
          <a:p>
            <a:fld id="{746CF255-2EF9-8C44-B1E3-1E88CF6971FD}" type="slidenum">
              <a:rPr lang="de-DE" smtClean="0"/>
              <a:t>25</a:t>
            </a:fld>
            <a:endParaRPr lang="de-DE"/>
          </a:p>
        </p:txBody>
      </p:sp>
      <p:sp>
        <p:nvSpPr>
          <p:cNvPr id="4" name="Textfeld 3"/>
          <p:cNvSpPr txBox="1"/>
          <p:nvPr/>
        </p:nvSpPr>
        <p:spPr>
          <a:xfrm>
            <a:off x="899074" y="1802572"/>
            <a:ext cx="10433577" cy="4893647"/>
          </a:xfrm>
          <a:prstGeom prst="rect">
            <a:avLst/>
          </a:prstGeom>
          <a:noFill/>
        </p:spPr>
        <p:txBody>
          <a:bodyPr wrap="square" rtlCol="0">
            <a:spAutoFit/>
          </a:bodyPr>
          <a:lstStyle/>
          <a:p>
            <a:pPr marL="285750" indent="-285750">
              <a:buFont typeface="Arial" panose="020B0604020202020204" pitchFamily="34" charset="0"/>
              <a:buChar char="•"/>
            </a:pPr>
            <a:r>
              <a:rPr lang="de-DE" sz="2400">
                <a:solidFill>
                  <a:srgbClr val="005993"/>
                </a:solidFill>
              </a:rPr>
              <a:t>Geht zu dritt zusammen</a:t>
            </a:r>
          </a:p>
          <a:p>
            <a:pPr marL="285750" indent="-285750">
              <a:buFont typeface="Arial" panose="020B0604020202020204" pitchFamily="34" charset="0"/>
              <a:buChar char="•"/>
            </a:pPr>
            <a:endParaRPr lang="de-DE" sz="2400">
              <a:solidFill>
                <a:srgbClr val="005993"/>
              </a:solidFill>
            </a:endParaRPr>
          </a:p>
          <a:p>
            <a:pPr marL="285750" indent="-285750">
              <a:buFont typeface="Arial" panose="020B0604020202020204" pitchFamily="34" charset="0"/>
              <a:buChar char="•"/>
            </a:pPr>
            <a:r>
              <a:rPr lang="de-DE" sz="2400">
                <a:solidFill>
                  <a:srgbClr val="005993"/>
                </a:solidFill>
              </a:rPr>
              <a:t>Überlegt euch in eurer Kleingruppe Challenges, die</a:t>
            </a:r>
          </a:p>
          <a:p>
            <a:pPr marL="800100" lvl="1" indent="-342900">
              <a:buFont typeface="Courier New" panose="02070309020205020404" pitchFamily="49" charset="0"/>
              <a:buChar char="o"/>
            </a:pPr>
            <a:r>
              <a:rPr lang="de-DE" sz="2400">
                <a:solidFill>
                  <a:srgbClr val="005993"/>
                </a:solidFill>
              </a:rPr>
              <a:t>für euch eine Herausforderung sind (also mehr als Arnold Schwarzenegger)</a:t>
            </a:r>
          </a:p>
          <a:p>
            <a:pPr marL="800100" lvl="1" indent="-342900">
              <a:buFont typeface="Courier New" panose="02070309020205020404" pitchFamily="49" charset="0"/>
              <a:buChar char="o"/>
            </a:pPr>
            <a:r>
              <a:rPr lang="de-DE" sz="2400">
                <a:solidFill>
                  <a:srgbClr val="005993"/>
                </a:solidFill>
              </a:rPr>
              <a:t>einem oder mehreren SDGs zugeordnet werden können</a:t>
            </a:r>
          </a:p>
          <a:p>
            <a:pPr lvl="1"/>
            <a:endParaRPr lang="de-DE" sz="2400">
              <a:solidFill>
                <a:srgbClr val="005993"/>
              </a:solidFill>
            </a:endParaRPr>
          </a:p>
          <a:p>
            <a:pPr marL="285750" indent="-285750">
              <a:buFont typeface="Arial" panose="020B0604020202020204" pitchFamily="34" charset="0"/>
              <a:buChar char="•"/>
            </a:pPr>
            <a:r>
              <a:rPr lang="de-DE" sz="2400">
                <a:solidFill>
                  <a:srgbClr val="005993"/>
                </a:solidFill>
              </a:rPr>
              <a:t>Beschreibt eure </a:t>
            </a:r>
            <a:r>
              <a:rPr lang="de-DE" sz="2400" err="1">
                <a:solidFill>
                  <a:srgbClr val="005993"/>
                </a:solidFill>
              </a:rPr>
              <a:t>Challenges</a:t>
            </a:r>
            <a:endParaRPr lang="de-DE" sz="2400">
              <a:solidFill>
                <a:srgbClr val="005993"/>
              </a:solidFill>
            </a:endParaRPr>
          </a:p>
          <a:p>
            <a:pPr marL="800100" lvl="1" indent="-342900">
              <a:buFont typeface="Courier New" panose="02070309020205020404" pitchFamily="49" charset="0"/>
              <a:buChar char="o"/>
            </a:pPr>
            <a:r>
              <a:rPr lang="de-DE" sz="2400">
                <a:solidFill>
                  <a:srgbClr val="005993"/>
                </a:solidFill>
              </a:rPr>
              <a:t>Titel</a:t>
            </a:r>
          </a:p>
          <a:p>
            <a:pPr marL="800100" lvl="1" indent="-342900">
              <a:buFont typeface="Courier New" panose="02070309020205020404" pitchFamily="49" charset="0"/>
              <a:buChar char="o"/>
            </a:pPr>
            <a:r>
              <a:rPr lang="de-DE" sz="2400">
                <a:solidFill>
                  <a:srgbClr val="005993"/>
                </a:solidFill>
              </a:rPr>
              <a:t>Beschreibung</a:t>
            </a:r>
          </a:p>
          <a:p>
            <a:pPr marL="800100" lvl="1" indent="-342900">
              <a:buFont typeface="Courier New" panose="02070309020205020404" pitchFamily="49" charset="0"/>
              <a:buChar char="o"/>
            </a:pPr>
            <a:r>
              <a:rPr lang="de-DE" sz="2400">
                <a:solidFill>
                  <a:srgbClr val="005993"/>
                </a:solidFill>
              </a:rPr>
              <a:t>Einzelne Schritte</a:t>
            </a:r>
          </a:p>
          <a:p>
            <a:pPr marL="285750" indent="-285750">
              <a:buFont typeface="Arial" panose="020B0604020202020204" pitchFamily="34" charset="0"/>
              <a:buChar char="•"/>
            </a:pPr>
            <a:endParaRPr lang="de-DE" sz="2400">
              <a:solidFill>
                <a:srgbClr val="005993"/>
              </a:solidFill>
            </a:endParaRPr>
          </a:p>
          <a:p>
            <a:pPr marL="285750" indent="-285750">
              <a:buFont typeface="Arial" panose="020B0604020202020204" pitchFamily="34" charset="0"/>
              <a:buChar char="•"/>
            </a:pPr>
            <a:r>
              <a:rPr lang="de-DE" sz="2400">
                <a:solidFill>
                  <a:srgbClr val="005993"/>
                </a:solidFill>
              </a:rPr>
              <a:t>Klebt sie neben das SDG, zu dem sie am besten passen</a:t>
            </a:r>
          </a:p>
          <a:p>
            <a:pPr marL="742950" lvl="1" indent="-285750">
              <a:buFont typeface="Arial" panose="020B0604020202020204" pitchFamily="34" charset="0"/>
              <a:buChar char="•"/>
            </a:pPr>
            <a:endParaRPr lang="de-DE" sz="2400">
              <a:solidFill>
                <a:srgbClr val="005993"/>
              </a:solidFill>
            </a:endParaRPr>
          </a:p>
        </p:txBody>
      </p:sp>
      <p:sp>
        <p:nvSpPr>
          <p:cNvPr id="9" name="Titel 1"/>
          <p:cNvSpPr txBox="1">
            <a:spLocks/>
          </p:cNvSpPr>
          <p:nvPr/>
        </p:nvSpPr>
        <p:spPr>
          <a:xfrm>
            <a:off x="899074" y="1235288"/>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a:t>Kleingruppenphase</a:t>
            </a:r>
          </a:p>
        </p:txBody>
      </p:sp>
    </p:spTree>
    <p:extLst>
      <p:ext uri="{BB962C8B-B14F-4D97-AF65-F5344CB8AC3E}">
        <p14:creationId xmlns:p14="http://schemas.microsoft.com/office/powerpoint/2010/main" val="406066300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074" y="547429"/>
            <a:ext cx="8596668" cy="687859"/>
          </a:xfrm>
        </p:spPr>
        <p:txBody>
          <a:bodyPr/>
          <a:lstStyle/>
          <a:p>
            <a:r>
              <a:rPr lang="de-DE"/>
              <a:t>Ihr seid dran!</a:t>
            </a:r>
          </a:p>
        </p:txBody>
      </p:sp>
      <p:sp>
        <p:nvSpPr>
          <p:cNvPr id="5" name="Foliennummernplatzhalter 4"/>
          <p:cNvSpPr>
            <a:spLocks noGrp="1"/>
          </p:cNvSpPr>
          <p:nvPr>
            <p:ph type="sldNum" sz="quarter" idx="12"/>
          </p:nvPr>
        </p:nvSpPr>
        <p:spPr/>
        <p:txBody>
          <a:bodyPr/>
          <a:lstStyle/>
          <a:p>
            <a:fld id="{746CF255-2EF9-8C44-B1E3-1E88CF6971FD}" type="slidenum">
              <a:rPr lang="de-DE" smtClean="0"/>
              <a:t>26</a:t>
            </a:fld>
            <a:endParaRPr lang="de-DE"/>
          </a:p>
        </p:txBody>
      </p:sp>
      <p:sp>
        <p:nvSpPr>
          <p:cNvPr id="4" name="Textfeld 3"/>
          <p:cNvSpPr txBox="1"/>
          <p:nvPr/>
        </p:nvSpPr>
        <p:spPr>
          <a:xfrm>
            <a:off x="844024" y="2310438"/>
            <a:ext cx="9572980" cy="3785652"/>
          </a:xfrm>
          <a:prstGeom prst="rect">
            <a:avLst/>
          </a:prstGeom>
          <a:noFill/>
        </p:spPr>
        <p:txBody>
          <a:bodyPr wrap="square" rtlCol="0">
            <a:spAutoFit/>
          </a:bodyPr>
          <a:lstStyle/>
          <a:p>
            <a:pPr marL="285750" indent="-285750">
              <a:buFont typeface="Arial" panose="020B0604020202020204" pitchFamily="34" charset="0"/>
              <a:buChar char="•"/>
            </a:pPr>
            <a:r>
              <a:rPr lang="de-DE" sz="2400">
                <a:solidFill>
                  <a:srgbClr val="005993"/>
                </a:solidFill>
              </a:rPr>
              <a:t>Schnapp dir Stift und Papier</a:t>
            </a:r>
          </a:p>
          <a:p>
            <a:pPr marL="285750" indent="-285750">
              <a:buFont typeface="Arial" panose="020B0604020202020204" pitchFamily="34" charset="0"/>
              <a:buChar char="•"/>
            </a:pPr>
            <a:endParaRPr lang="de-DE" sz="2400">
              <a:solidFill>
                <a:srgbClr val="005993"/>
              </a:solidFill>
            </a:endParaRPr>
          </a:p>
          <a:p>
            <a:pPr marL="285750" indent="-285750">
              <a:buFont typeface="Arial" panose="020B0604020202020204" pitchFamily="34" charset="0"/>
              <a:buChar char="•"/>
            </a:pPr>
            <a:r>
              <a:rPr lang="de-DE" sz="2400">
                <a:solidFill>
                  <a:srgbClr val="005993"/>
                </a:solidFill>
              </a:rPr>
              <a:t>Lies dir die Challenges der anderen durch</a:t>
            </a:r>
          </a:p>
          <a:p>
            <a:pPr marL="285750" indent="-285750">
              <a:buFont typeface="Arial" panose="020B0604020202020204" pitchFamily="34" charset="0"/>
              <a:buChar char="•"/>
            </a:pPr>
            <a:endParaRPr lang="de-DE" sz="2400">
              <a:solidFill>
                <a:srgbClr val="005993"/>
              </a:solidFill>
            </a:endParaRPr>
          </a:p>
          <a:p>
            <a:pPr marL="285750" indent="-285750">
              <a:buFont typeface="Arial" panose="020B0604020202020204" pitchFamily="34" charset="0"/>
              <a:buChar char="•"/>
            </a:pPr>
            <a:r>
              <a:rPr lang="de-DE" sz="2400">
                <a:solidFill>
                  <a:srgbClr val="005993"/>
                </a:solidFill>
              </a:rPr>
              <a:t>Schreib deine drei Favoriten auf</a:t>
            </a:r>
          </a:p>
          <a:p>
            <a:pPr marL="285750" indent="-285750">
              <a:buFont typeface="Arial" panose="020B0604020202020204" pitchFamily="34" charset="0"/>
              <a:buChar char="•"/>
            </a:pPr>
            <a:endParaRPr lang="de-DE" sz="2400">
              <a:solidFill>
                <a:srgbClr val="005993"/>
              </a:solidFill>
            </a:endParaRPr>
          </a:p>
          <a:p>
            <a:pPr marL="360363" indent="-360363"/>
            <a:r>
              <a:rPr lang="de-DE" sz="2400">
                <a:solidFill>
                  <a:srgbClr val="005993"/>
                </a:solidFill>
              </a:rPr>
              <a:t>-&gt; </a:t>
            </a:r>
            <a:r>
              <a:rPr lang="de-DE" sz="2400" i="1">
                <a:solidFill>
                  <a:srgbClr val="005993"/>
                </a:solidFill>
              </a:rPr>
              <a:t>Du hast jetzt noch einmal ein paar Tage Zeit, um dir zu überlegen, welcher oder welchen Challenge(s) du dich stellen möchtest</a:t>
            </a:r>
          </a:p>
          <a:p>
            <a:endParaRPr lang="de-DE" sz="2400">
              <a:solidFill>
                <a:srgbClr val="005993"/>
              </a:solidFill>
            </a:endParaRPr>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a:t>Inspiration gefällig?</a:t>
            </a:r>
          </a:p>
        </p:txBody>
      </p:sp>
    </p:spTree>
    <p:extLst>
      <p:ext uri="{BB962C8B-B14F-4D97-AF65-F5344CB8AC3E}">
        <p14:creationId xmlns:p14="http://schemas.microsoft.com/office/powerpoint/2010/main" val="347489183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6310" y="609600"/>
            <a:ext cx="8596668" cy="1320800"/>
          </a:xfrm>
        </p:spPr>
        <p:txBody>
          <a:bodyPr/>
          <a:lstStyle/>
          <a:p>
            <a:r>
              <a:rPr lang="de-DE" dirty="0"/>
              <a:t>Ablauf deiner Challenge</a:t>
            </a:r>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746CF255-2EF9-8C44-B1E3-1E88CF6971FD}" type="slidenum">
              <a:rPr lang="de-DE" smtClean="0"/>
              <a:t>27</a:t>
            </a:fld>
            <a:endParaRPr lang="de-DE" dirty="0"/>
          </a:p>
        </p:txBody>
      </p:sp>
      <p:sp>
        <p:nvSpPr>
          <p:cNvPr id="4" name="Textfeld 3"/>
          <p:cNvSpPr txBox="1"/>
          <p:nvPr/>
        </p:nvSpPr>
        <p:spPr>
          <a:xfrm>
            <a:off x="1036310" y="2420164"/>
            <a:ext cx="1458861" cy="369332"/>
          </a:xfrm>
          <a:prstGeom prst="rect">
            <a:avLst/>
          </a:prstGeom>
          <a:noFill/>
        </p:spPr>
        <p:txBody>
          <a:bodyPr wrap="none" rtlCol="0">
            <a:spAutoFit/>
          </a:bodyPr>
          <a:lstStyle/>
          <a:p>
            <a:r>
              <a:rPr lang="de-DE" dirty="0">
                <a:solidFill>
                  <a:srgbClr val="005993"/>
                </a:solidFill>
              </a:rPr>
              <a:t>Start: DATUM</a:t>
            </a:r>
          </a:p>
        </p:txBody>
      </p:sp>
      <p:sp>
        <p:nvSpPr>
          <p:cNvPr id="10" name="Textfeld 9"/>
          <p:cNvSpPr txBox="1"/>
          <p:nvPr/>
        </p:nvSpPr>
        <p:spPr>
          <a:xfrm>
            <a:off x="8800555" y="2420164"/>
            <a:ext cx="1482522" cy="646331"/>
          </a:xfrm>
          <a:prstGeom prst="rect">
            <a:avLst/>
          </a:prstGeom>
          <a:noFill/>
        </p:spPr>
        <p:txBody>
          <a:bodyPr wrap="none" rtlCol="0">
            <a:spAutoFit/>
          </a:bodyPr>
          <a:lstStyle/>
          <a:p>
            <a:r>
              <a:rPr lang="de-DE" dirty="0">
                <a:solidFill>
                  <a:srgbClr val="005993"/>
                </a:solidFill>
              </a:rPr>
              <a:t>Ende: DATUM</a:t>
            </a:r>
          </a:p>
          <a:p>
            <a:endParaRPr lang="de-DE" dirty="0">
              <a:solidFill>
                <a:srgbClr val="005993"/>
              </a:solidFil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91" y="3611761"/>
            <a:ext cx="2348484" cy="1565656"/>
          </a:xfrm>
          <a:prstGeom prst="rect">
            <a:avLst/>
          </a:prstGeom>
        </p:spPr>
      </p:pic>
      <p:pic>
        <p:nvPicPr>
          <p:cNvPr id="12" name="Grafik 11"/>
          <p:cNvPicPr>
            <a:picLocks noChangeAspect="1"/>
          </p:cNvPicPr>
          <p:nvPr/>
        </p:nvPicPr>
        <p:blipFill rotWithShape="1">
          <a:blip r:embed="rId4">
            <a:extLst>
              <a:ext uri="{28A0092B-C50C-407E-A947-70E740481C1C}">
                <a14:useLocalDpi xmlns:a14="http://schemas.microsoft.com/office/drawing/2010/main" val="0"/>
              </a:ext>
            </a:extLst>
          </a:blip>
          <a:srcRect l="43259"/>
          <a:stretch/>
        </p:blipFill>
        <p:spPr>
          <a:xfrm>
            <a:off x="8889785" y="3214481"/>
            <a:ext cx="1831396" cy="2360217"/>
          </a:xfrm>
          <a:prstGeom prst="rect">
            <a:avLst/>
          </a:prstGeom>
        </p:spPr>
      </p:pic>
      <p:pic>
        <p:nvPicPr>
          <p:cNvPr id="9" name="Grafik 8">
            <a:extLst>
              <a:ext uri="{FF2B5EF4-FFF2-40B4-BE49-F238E27FC236}">
                <a16:creationId xmlns:a16="http://schemas.microsoft.com/office/drawing/2014/main" id="{FA2598CD-B725-8E43-8A33-F27091601F10}"/>
              </a:ext>
            </a:extLst>
          </p:cNvPr>
          <p:cNvPicPr>
            <a:picLocks noChangeAspect="1"/>
          </p:cNvPicPr>
          <p:nvPr/>
        </p:nvPicPr>
        <p:blipFill rotWithShape="1">
          <a:blip r:embed="rId5"/>
          <a:srcRect l="8190" t="2111" r="6539"/>
          <a:stretch/>
        </p:blipFill>
        <p:spPr>
          <a:xfrm rot="20451991">
            <a:off x="5007572" y="2583517"/>
            <a:ext cx="1575080" cy="3146625"/>
          </a:xfrm>
          <a:prstGeom prst="rect">
            <a:avLst/>
          </a:prstGeom>
        </p:spPr>
      </p:pic>
    </p:spTree>
    <p:extLst>
      <p:ext uri="{BB962C8B-B14F-4D97-AF65-F5344CB8AC3E}">
        <p14:creationId xmlns:p14="http://schemas.microsoft.com/office/powerpoint/2010/main" val="115418050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28</a:t>
            </a:fld>
            <a:endParaRPr lang="de-DE"/>
          </a:p>
        </p:txBody>
      </p:sp>
      <p:sp>
        <p:nvSpPr>
          <p:cNvPr id="9" name="Titel 1"/>
          <p:cNvSpPr txBox="1">
            <a:spLocks/>
          </p:cNvSpPr>
          <p:nvPr/>
        </p:nvSpPr>
        <p:spPr>
          <a:xfrm>
            <a:off x="1264153" y="609600"/>
            <a:ext cx="8596668" cy="871728"/>
          </a:xfrm>
          <a:prstGeom prst="rect">
            <a:avLst/>
          </a:prstGeom>
        </p:spPr>
        <p:txBody>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e-DE"/>
              <a:t>30dayschallenge und dann?</a:t>
            </a:r>
          </a:p>
        </p:txBody>
      </p:sp>
      <p:sp>
        <p:nvSpPr>
          <p:cNvPr id="10" name="Textfeld 9"/>
          <p:cNvSpPr txBox="1"/>
          <p:nvPr/>
        </p:nvSpPr>
        <p:spPr>
          <a:xfrm>
            <a:off x="3735695" y="2068151"/>
            <a:ext cx="3369833" cy="523220"/>
          </a:xfrm>
          <a:prstGeom prst="rect">
            <a:avLst/>
          </a:prstGeom>
          <a:noFill/>
        </p:spPr>
        <p:txBody>
          <a:bodyPr wrap="none" rtlCol="0">
            <a:spAutoFit/>
          </a:bodyPr>
          <a:lstStyle/>
          <a:p>
            <a:r>
              <a:rPr lang="de-DE" sz="2800">
                <a:solidFill>
                  <a:srgbClr val="005993"/>
                </a:solidFill>
              </a:rPr>
              <a:t>Abschlussworkshops</a:t>
            </a:r>
          </a:p>
        </p:txBody>
      </p:sp>
      <p:pic>
        <p:nvPicPr>
          <p:cNvPr id="11" name="pasted-image.pdf"/>
          <p:cNvPicPr>
            <a:picLocks noChangeAspect="1"/>
          </p:cNvPicPr>
          <p:nvPr/>
        </p:nvPicPr>
        <p:blipFill>
          <a:blip r:embed="rId3">
            <a:duotone>
              <a:schemeClr val="accent5">
                <a:shade val="45000"/>
                <a:satMod val="135000"/>
              </a:schemeClr>
              <a:prstClr val="white"/>
            </a:duotone>
            <a:extLst/>
          </a:blip>
          <a:stretch>
            <a:fillRect/>
          </a:stretch>
        </p:blipFill>
        <p:spPr>
          <a:xfrm>
            <a:off x="4077349" y="3124019"/>
            <a:ext cx="2699395" cy="1983447"/>
          </a:xfrm>
          <a:prstGeom prst="rect">
            <a:avLst/>
          </a:prstGeom>
          <a:ln w="12700">
            <a:miter lim="400000"/>
          </a:ln>
        </p:spPr>
      </p:pic>
      <p:sp>
        <p:nvSpPr>
          <p:cNvPr id="2" name="Textfeld 1"/>
          <p:cNvSpPr txBox="1"/>
          <p:nvPr/>
        </p:nvSpPr>
        <p:spPr>
          <a:xfrm>
            <a:off x="4970515" y="3979391"/>
            <a:ext cx="913070" cy="369332"/>
          </a:xfrm>
          <a:prstGeom prst="rect">
            <a:avLst/>
          </a:prstGeom>
          <a:noFill/>
        </p:spPr>
        <p:txBody>
          <a:bodyPr wrap="none" rtlCol="0">
            <a:spAutoFit/>
          </a:bodyPr>
          <a:lstStyle/>
          <a:p>
            <a:pPr algn="ctr"/>
            <a:r>
              <a:rPr lang="de-DE" b="1">
                <a:solidFill>
                  <a:srgbClr val="FF0000"/>
                </a:solidFill>
              </a:rPr>
              <a:t>DATUM</a:t>
            </a:r>
          </a:p>
        </p:txBody>
      </p:sp>
    </p:spTree>
    <p:extLst>
      <p:ext uri="{BB962C8B-B14F-4D97-AF65-F5344CB8AC3E}">
        <p14:creationId xmlns:p14="http://schemas.microsoft.com/office/powerpoint/2010/main" val="250209336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29</a:t>
            </a:fld>
            <a:endParaRPr lang="de-DE"/>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r="37795"/>
          <a:stretch/>
        </p:blipFill>
        <p:spPr>
          <a:xfrm>
            <a:off x="1000570" y="1400947"/>
            <a:ext cx="4016599" cy="430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e Legende 8"/>
          <p:cNvSpPr/>
          <p:nvPr/>
        </p:nvSpPr>
        <p:spPr>
          <a:xfrm>
            <a:off x="5474368" y="1584230"/>
            <a:ext cx="5493768" cy="3947701"/>
          </a:xfrm>
          <a:prstGeom prst="wedgeEllipseCallout">
            <a:avLst>
              <a:gd name="adj1" fmla="val -61572"/>
              <a:gd name="adj2" fmla="val -34112"/>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800"/>
              <a:t>„</a:t>
            </a:r>
            <a:r>
              <a:rPr lang="de-DE" sz="2800" err="1"/>
              <a:t>If</a:t>
            </a:r>
            <a:r>
              <a:rPr lang="de-DE" sz="2800"/>
              <a:t> </a:t>
            </a:r>
            <a:r>
              <a:rPr lang="de-DE" sz="2800" err="1"/>
              <a:t>you</a:t>
            </a:r>
            <a:r>
              <a:rPr lang="de-DE" sz="2800"/>
              <a:t> </a:t>
            </a:r>
            <a:r>
              <a:rPr lang="de-DE" sz="2800" err="1"/>
              <a:t>think</a:t>
            </a:r>
            <a:r>
              <a:rPr lang="de-DE" sz="2800"/>
              <a:t> </a:t>
            </a:r>
            <a:r>
              <a:rPr lang="de-DE" sz="2800" err="1"/>
              <a:t>you</a:t>
            </a:r>
            <a:r>
              <a:rPr lang="de-DE" sz="2800"/>
              <a:t> </a:t>
            </a:r>
            <a:r>
              <a:rPr lang="de-DE" sz="2800" err="1"/>
              <a:t>are</a:t>
            </a:r>
            <a:r>
              <a:rPr lang="de-DE" sz="2800"/>
              <a:t> </a:t>
            </a:r>
            <a:r>
              <a:rPr lang="de-DE" sz="2800" err="1"/>
              <a:t>too</a:t>
            </a:r>
            <a:r>
              <a:rPr lang="de-DE" sz="2800"/>
              <a:t> </a:t>
            </a:r>
            <a:r>
              <a:rPr lang="de-DE" sz="2800" err="1"/>
              <a:t>small</a:t>
            </a:r>
            <a:r>
              <a:rPr lang="de-DE" sz="2800"/>
              <a:t> to </a:t>
            </a:r>
            <a:r>
              <a:rPr lang="de-DE" sz="2800" err="1"/>
              <a:t>make</a:t>
            </a:r>
            <a:r>
              <a:rPr lang="de-DE" sz="2800"/>
              <a:t> a </a:t>
            </a:r>
            <a:r>
              <a:rPr lang="de-DE" sz="2800" err="1"/>
              <a:t>difference</a:t>
            </a:r>
            <a:r>
              <a:rPr lang="de-DE" sz="2800"/>
              <a:t>, </a:t>
            </a:r>
            <a:r>
              <a:rPr lang="de-DE" sz="2800" err="1"/>
              <a:t>try</a:t>
            </a:r>
            <a:r>
              <a:rPr lang="de-DE" sz="2800"/>
              <a:t> to </a:t>
            </a:r>
            <a:r>
              <a:rPr lang="de-DE" sz="2800" err="1"/>
              <a:t>sleep</a:t>
            </a:r>
            <a:r>
              <a:rPr lang="de-DE" sz="2800"/>
              <a:t> with a </a:t>
            </a:r>
            <a:r>
              <a:rPr lang="de-DE" sz="2800" err="1"/>
              <a:t>mosquito</a:t>
            </a:r>
            <a:r>
              <a:rPr lang="de-DE" sz="2800"/>
              <a:t> in a </a:t>
            </a:r>
            <a:r>
              <a:rPr lang="de-DE" sz="2800" err="1"/>
              <a:t>room</a:t>
            </a:r>
            <a:r>
              <a:rPr lang="de-DE" sz="2800"/>
              <a:t>.“</a:t>
            </a:r>
          </a:p>
        </p:txBody>
      </p:sp>
    </p:spTree>
    <p:extLst>
      <p:ext uri="{BB962C8B-B14F-4D97-AF65-F5344CB8AC3E}">
        <p14:creationId xmlns:p14="http://schemas.microsoft.com/office/powerpoint/2010/main" val="282802732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91A83-374F-45E5-93AA-5F09ED97C55C}"/>
              </a:ext>
            </a:extLst>
          </p:cNvPr>
          <p:cNvSpPr>
            <a:spLocks noGrp="1"/>
          </p:cNvSpPr>
          <p:nvPr>
            <p:ph type="title"/>
          </p:nvPr>
        </p:nvSpPr>
        <p:spPr/>
        <p:txBody>
          <a:bodyPr/>
          <a:lstStyle/>
          <a:p>
            <a:r>
              <a:rPr lang="de-AT"/>
              <a:t>Klima- und Energiemodellregionen</a:t>
            </a:r>
          </a:p>
        </p:txBody>
      </p:sp>
      <p:sp>
        <p:nvSpPr>
          <p:cNvPr id="6" name="Foliennummernplatzhalter 5">
            <a:extLst>
              <a:ext uri="{FF2B5EF4-FFF2-40B4-BE49-F238E27FC236}">
                <a16:creationId xmlns:a16="http://schemas.microsoft.com/office/drawing/2014/main" id="{30D30EF3-146E-4249-A246-C549B05B228F}"/>
              </a:ext>
            </a:extLst>
          </p:cNvPr>
          <p:cNvSpPr>
            <a:spLocks noGrp="1"/>
          </p:cNvSpPr>
          <p:nvPr>
            <p:ph type="sldNum" sz="quarter" idx="12"/>
          </p:nvPr>
        </p:nvSpPr>
        <p:spPr/>
        <p:txBody>
          <a:bodyPr/>
          <a:lstStyle/>
          <a:p>
            <a:fld id="{746CF255-2EF9-8C44-B1E3-1E88CF6971FD}" type="slidenum">
              <a:rPr lang="de-DE" smtClean="0"/>
              <a:t>3</a:t>
            </a:fld>
            <a:endParaRPr lang="de-DE"/>
          </a:p>
        </p:txBody>
      </p:sp>
      <p:pic>
        <p:nvPicPr>
          <p:cNvPr id="7" name="Grafik 6">
            <a:extLst>
              <a:ext uri="{FF2B5EF4-FFF2-40B4-BE49-F238E27FC236}">
                <a16:creationId xmlns:a16="http://schemas.microsoft.com/office/drawing/2014/main" id="{65AB5073-F29A-4592-88A8-F22EC196F443}"/>
              </a:ext>
            </a:extLst>
          </p:cNvPr>
          <p:cNvPicPr>
            <a:picLocks noChangeAspect="1"/>
          </p:cNvPicPr>
          <p:nvPr/>
        </p:nvPicPr>
        <p:blipFill>
          <a:blip r:embed="rId3"/>
          <a:stretch>
            <a:fillRect/>
          </a:stretch>
        </p:blipFill>
        <p:spPr>
          <a:xfrm>
            <a:off x="1342333" y="1618974"/>
            <a:ext cx="6843724" cy="4612075"/>
          </a:xfrm>
          <a:prstGeom prst="rect">
            <a:avLst/>
          </a:prstGeom>
        </p:spPr>
      </p:pic>
      <p:sp>
        <p:nvSpPr>
          <p:cNvPr id="10" name="Inhaltsplatzhalter 2">
            <a:extLst>
              <a:ext uri="{FF2B5EF4-FFF2-40B4-BE49-F238E27FC236}">
                <a16:creationId xmlns:a16="http://schemas.microsoft.com/office/drawing/2014/main" id="{06D98E95-1A9A-4B6C-911D-0A1AF61A52D9}"/>
              </a:ext>
            </a:extLst>
          </p:cNvPr>
          <p:cNvSpPr>
            <a:spLocks noGrp="1"/>
          </p:cNvSpPr>
          <p:nvPr>
            <p:ph idx="1"/>
          </p:nvPr>
        </p:nvSpPr>
        <p:spPr>
          <a:xfrm>
            <a:off x="8420981" y="1728789"/>
            <a:ext cx="3605920" cy="3880773"/>
          </a:xfrm>
        </p:spPr>
        <p:txBody>
          <a:bodyPr>
            <a:normAutofit/>
          </a:bodyPr>
          <a:lstStyle/>
          <a:p>
            <a:r>
              <a:rPr lang="de-DE"/>
              <a:t>Ziel: Regionale, klimafreundliche Energiegewinnung</a:t>
            </a:r>
          </a:p>
          <a:p>
            <a:r>
              <a:rPr lang="de-DE"/>
              <a:t>Bisher: 105 KEM-Regionen in Österreich mit insgesamt 950 teilnehmenden Gemeinden</a:t>
            </a:r>
          </a:p>
          <a:p>
            <a:r>
              <a:rPr lang="de-DE"/>
              <a:t>Planung und Durchführung von Klimaschutzmaßnahmen </a:t>
            </a:r>
          </a:p>
          <a:p>
            <a:r>
              <a:rPr lang="de-DE"/>
              <a:t>Leitprojekte als Anregung für andere Regionen</a:t>
            </a:r>
          </a:p>
        </p:txBody>
      </p:sp>
    </p:spTree>
    <p:extLst>
      <p:ext uri="{BB962C8B-B14F-4D97-AF65-F5344CB8AC3E}">
        <p14:creationId xmlns:p14="http://schemas.microsoft.com/office/powerpoint/2010/main" val="146840399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E8A6531-EB3A-DD4F-A141-F173C70362D7}"/>
              </a:ext>
            </a:extLst>
          </p:cNvPr>
          <p:cNvSpPr>
            <a:spLocks noGrp="1"/>
          </p:cNvSpPr>
          <p:nvPr>
            <p:ph type="sldNum" sz="quarter" idx="12"/>
          </p:nvPr>
        </p:nvSpPr>
        <p:spPr/>
        <p:txBody>
          <a:bodyPr/>
          <a:lstStyle/>
          <a:p>
            <a:fld id="{746CF255-2EF9-8C44-B1E3-1E88CF6971FD}" type="slidenum">
              <a:rPr lang="de-DE" smtClean="0"/>
              <a:t>30</a:t>
            </a:fld>
            <a:endParaRPr lang="de-DE"/>
          </a:p>
        </p:txBody>
      </p:sp>
      <p:sp>
        <p:nvSpPr>
          <p:cNvPr id="2" name="Rechteck 1"/>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a:t>#CHALLENGEACCEPTED?</a:t>
            </a:r>
          </a:p>
        </p:txBody>
      </p:sp>
    </p:spTree>
    <p:extLst>
      <p:ext uri="{BB962C8B-B14F-4D97-AF65-F5344CB8AC3E}">
        <p14:creationId xmlns:p14="http://schemas.microsoft.com/office/powerpoint/2010/main" val="167736712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E8A6531-EB3A-DD4F-A141-F173C70362D7}"/>
              </a:ext>
            </a:extLst>
          </p:cNvPr>
          <p:cNvSpPr>
            <a:spLocks noGrp="1"/>
          </p:cNvSpPr>
          <p:nvPr>
            <p:ph type="sldNum" sz="quarter" idx="12"/>
          </p:nvPr>
        </p:nvSpPr>
        <p:spPr/>
        <p:txBody>
          <a:bodyPr/>
          <a:lstStyle/>
          <a:p>
            <a:fld id="{746CF255-2EF9-8C44-B1E3-1E88CF6971FD}" type="slidenum">
              <a:rPr lang="de-DE" smtClean="0"/>
              <a:t>31</a:t>
            </a:fld>
            <a:endParaRPr lang="de-DE"/>
          </a:p>
        </p:txBody>
      </p:sp>
      <p:sp>
        <p:nvSpPr>
          <p:cNvPr id="2" name="Rechteck 1"/>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a:t>#CHALLENGEACCEPTED!</a:t>
            </a:r>
          </a:p>
        </p:txBody>
      </p:sp>
    </p:spTree>
    <p:extLst>
      <p:ext uri="{BB962C8B-B14F-4D97-AF65-F5344CB8AC3E}">
        <p14:creationId xmlns:p14="http://schemas.microsoft.com/office/powerpoint/2010/main" val="41204575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#30dayschallenge - Konzept</a:t>
            </a:r>
          </a:p>
        </p:txBody>
      </p:sp>
      <p:sp>
        <p:nvSpPr>
          <p:cNvPr id="6" name="Foliennummernplatzhalter 5"/>
          <p:cNvSpPr>
            <a:spLocks noGrp="1"/>
          </p:cNvSpPr>
          <p:nvPr>
            <p:ph type="sldNum" sz="quarter" idx="12"/>
          </p:nvPr>
        </p:nvSpPr>
        <p:spPr/>
        <p:txBody>
          <a:bodyPr/>
          <a:lstStyle/>
          <a:p>
            <a:fld id="{746CF255-2EF9-8C44-B1E3-1E88CF6971FD}" type="slidenum">
              <a:rPr lang="de-DE" smtClean="0"/>
              <a:t>4</a:t>
            </a:fld>
            <a:endParaRPr lang="de-DE"/>
          </a:p>
        </p:txBody>
      </p:sp>
      <p:sp>
        <p:nvSpPr>
          <p:cNvPr id="7" name="Titel 1"/>
          <p:cNvSpPr txBox="1">
            <a:spLocks/>
          </p:cNvSpPr>
          <p:nvPr/>
        </p:nvSpPr>
        <p:spPr>
          <a:xfrm>
            <a:off x="1266199" y="598501"/>
            <a:ext cx="5013572" cy="1143000"/>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2800" kern="1200" baseline="0">
                <a:solidFill>
                  <a:srgbClr val="005BA2"/>
                </a:solidFill>
                <a:latin typeface="Verdana" panose="020B0604030504040204" pitchFamily="34" charset="0"/>
                <a:ea typeface="Verdana" panose="020B0604030504040204" pitchFamily="34" charset="0"/>
                <a:cs typeface="Verdana" panose="020B0604030504040204" pitchFamily="34" charset="0"/>
              </a:defRPr>
            </a:lvl1pPr>
          </a:lstStyle>
          <a:p>
            <a:endParaRPr lang="de-DE"/>
          </a:p>
        </p:txBody>
      </p:sp>
      <p:sp>
        <p:nvSpPr>
          <p:cNvPr id="8" name="Inhaltsplatzhalter 2"/>
          <p:cNvSpPr txBox="1">
            <a:spLocks/>
          </p:cNvSpPr>
          <p:nvPr/>
        </p:nvSpPr>
        <p:spPr>
          <a:xfrm>
            <a:off x="508000" y="1438819"/>
            <a:ext cx="7091591" cy="469019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Wingdings" charset="0"/>
              <a:buNone/>
              <a:defRPr sz="1700"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309600" indent="-285750" algn="l" defTabSz="457200" rtl="0" eaLnBrk="1" latinLnBrk="0" hangingPunct="1">
              <a:spcBef>
                <a:spcPct val="20000"/>
              </a:spcBef>
              <a:buClr>
                <a:srgbClr val="DD042D"/>
              </a:buClr>
              <a:buSzPct val="80000"/>
              <a:buFont typeface="Arial"/>
              <a:buChar char="►"/>
              <a:defRPr sz="1700"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marL="720000" indent="-228600" algn="l" defTabSz="457200" rtl="0" eaLnBrk="1" latinLnBrk="0" hangingPunct="1">
              <a:spcBef>
                <a:spcPct val="20000"/>
              </a:spcBef>
              <a:buClr>
                <a:srgbClr val="DD042D"/>
              </a:buClr>
              <a:buFont typeface="Wingdings" charset="2"/>
              <a:buChar char="§"/>
              <a:defRPr sz="17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marL="1278000" indent="-228600" algn="l" defTabSz="457200" rtl="0" eaLnBrk="1" latinLnBrk="0" hangingPunct="1">
              <a:spcBef>
                <a:spcPct val="20000"/>
              </a:spcBef>
              <a:buFont typeface="Arial"/>
              <a:buChar char="–"/>
              <a:defRPr sz="17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ct val="20000"/>
              </a:spcBef>
              <a:buFont typeface="Arial"/>
              <a:buChar char="»"/>
              <a:defRPr sz="1700" kern="1200">
                <a:solidFill>
                  <a:srgbClr val="3C3C3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pPr>
            <a:endParaRPr lang="de-DE" sz="2000" b="1">
              <a:solidFill>
                <a:srgbClr val="005993"/>
              </a:solidFill>
              <a:latin typeface="+mn-lt"/>
              <a:ea typeface="+mn-ea"/>
              <a:cs typeface="+mn-cs"/>
            </a:endParaRPr>
          </a:p>
          <a:p>
            <a:pPr lvl="1">
              <a:spcBef>
                <a:spcPts val="1000"/>
              </a:spcBef>
              <a:buClr>
                <a:schemeClr val="accent1"/>
              </a:buClr>
              <a:buFont typeface="Wingdings 3" charset="2"/>
              <a:buChar char=""/>
            </a:pPr>
            <a:r>
              <a:rPr lang="de-DE" sz="2000" b="1">
                <a:solidFill>
                  <a:srgbClr val="005993"/>
                </a:solidFill>
                <a:latin typeface="+mn-lt"/>
                <a:ea typeface="+mn-ea"/>
                <a:cs typeface="+mn-cs"/>
              </a:rPr>
              <a:t>Schritt 1: </a:t>
            </a:r>
            <a:r>
              <a:rPr lang="de-DE" sz="2000">
                <a:solidFill>
                  <a:srgbClr val="005993"/>
                </a:solidFill>
                <a:latin typeface="+mn-lt"/>
                <a:ea typeface="+mn-ea"/>
                <a:cs typeface="+mn-cs"/>
              </a:rPr>
              <a:t>Kick-off Workshop: Information, Einführung und Anmeldung zur Challenge</a:t>
            </a:r>
          </a:p>
          <a:p>
            <a:pPr marL="285750" indent="-285750">
              <a:spcBef>
                <a:spcPts val="1000"/>
              </a:spcBef>
              <a:buClr>
                <a:schemeClr val="accent1"/>
              </a:buClr>
              <a:buSzPct val="80000"/>
              <a:buFont typeface="Wingdings 3" charset="2"/>
              <a:buChar char=""/>
            </a:pPr>
            <a:endParaRPr lang="de-DE" sz="2000" b="1">
              <a:solidFill>
                <a:srgbClr val="005993"/>
              </a:solidFill>
              <a:latin typeface="+mn-lt"/>
              <a:ea typeface="+mn-ea"/>
              <a:cs typeface="+mn-cs"/>
            </a:endParaRPr>
          </a:p>
          <a:p>
            <a:pPr lvl="1">
              <a:spcBef>
                <a:spcPts val="1000"/>
              </a:spcBef>
              <a:buClr>
                <a:schemeClr val="accent1"/>
              </a:buClr>
              <a:buFont typeface="Wingdings 3" charset="2"/>
              <a:buChar char=""/>
            </a:pPr>
            <a:r>
              <a:rPr lang="de-DE" sz="2000" b="1">
                <a:solidFill>
                  <a:schemeClr val="bg1">
                    <a:lumMod val="50000"/>
                  </a:schemeClr>
                </a:solidFill>
                <a:latin typeface="+mn-lt"/>
                <a:ea typeface="+mn-ea"/>
                <a:cs typeface="+mn-cs"/>
              </a:rPr>
              <a:t>Schritt 2: </a:t>
            </a:r>
            <a:r>
              <a:rPr lang="de-DE" sz="2000">
                <a:solidFill>
                  <a:schemeClr val="bg1">
                    <a:lumMod val="50000"/>
                  </a:schemeClr>
                </a:solidFill>
                <a:latin typeface="+mn-lt"/>
                <a:ea typeface="+mn-ea"/>
                <a:cs typeface="+mn-cs"/>
              </a:rPr>
              <a:t>30daychallenge: 30tägige Aktion zu Nachhaltigkeit</a:t>
            </a:r>
          </a:p>
          <a:p>
            <a:pPr marL="342900" indent="-342900">
              <a:spcBef>
                <a:spcPts val="1000"/>
              </a:spcBef>
              <a:buClr>
                <a:schemeClr val="accent1"/>
              </a:buClr>
              <a:buSzPct val="80000"/>
              <a:buFont typeface="Wingdings 3" charset="2"/>
              <a:buChar char=""/>
            </a:pPr>
            <a:endParaRPr lang="de-DE" sz="2000" b="1">
              <a:solidFill>
                <a:schemeClr val="bg1">
                  <a:lumMod val="50000"/>
                </a:schemeClr>
              </a:solidFill>
              <a:latin typeface="+mn-lt"/>
              <a:ea typeface="+mn-ea"/>
              <a:cs typeface="+mn-cs"/>
            </a:endParaRPr>
          </a:p>
          <a:p>
            <a:pPr lvl="1">
              <a:spcBef>
                <a:spcPts val="1000"/>
              </a:spcBef>
              <a:buClr>
                <a:schemeClr val="accent1"/>
              </a:buClr>
              <a:buFont typeface="Wingdings 3" charset="2"/>
              <a:buChar char=""/>
            </a:pPr>
            <a:r>
              <a:rPr lang="de-DE" sz="2000" b="1">
                <a:solidFill>
                  <a:schemeClr val="bg1">
                    <a:lumMod val="50000"/>
                  </a:schemeClr>
                </a:solidFill>
                <a:latin typeface="+mn-lt"/>
                <a:ea typeface="+mn-ea"/>
                <a:cs typeface="+mn-cs"/>
              </a:rPr>
              <a:t>Schritt 3: </a:t>
            </a:r>
            <a:r>
              <a:rPr lang="de-DE" sz="2000">
                <a:solidFill>
                  <a:schemeClr val="bg1">
                    <a:lumMod val="50000"/>
                  </a:schemeClr>
                </a:solidFill>
                <a:latin typeface="+mn-lt"/>
                <a:ea typeface="+mn-ea"/>
                <a:cs typeface="+mn-cs"/>
              </a:rPr>
              <a:t>Abschlussworkshop: vom Einzelverhalten zur Haltung </a:t>
            </a:r>
          </a:p>
          <a:p>
            <a:endParaRPr lang="de-DE"/>
          </a:p>
        </p:txBody>
      </p:sp>
      <p:pic>
        <p:nvPicPr>
          <p:cNvPr id="9" name="Picture 2" descr="Bildergebnis fÃ¼r sdg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1741501"/>
            <a:ext cx="4741573" cy="366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20024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5</a:t>
            </a:fld>
            <a:endParaRPr lang="de-DE" dirty="0"/>
          </a:p>
        </p:txBody>
      </p:sp>
      <p:sp>
        <p:nvSpPr>
          <p:cNvPr id="8" name="Titel 4"/>
          <p:cNvSpPr txBox="1">
            <a:spLocks/>
          </p:cNvSpPr>
          <p:nvPr/>
        </p:nvSpPr>
        <p:spPr>
          <a:xfrm>
            <a:off x="3255654" y="2455363"/>
            <a:ext cx="5921828" cy="66024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5400" dirty="0"/>
              <a:t>Nachhaltigkeit?!</a:t>
            </a:r>
          </a:p>
        </p:txBody>
      </p:sp>
    </p:spTree>
    <p:extLst>
      <p:ext uri="{BB962C8B-B14F-4D97-AF65-F5344CB8AC3E}">
        <p14:creationId xmlns:p14="http://schemas.microsoft.com/office/powerpoint/2010/main" val="326855910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b="8000"/>
          </a:stretch>
        </a:blipFill>
        <a:effectLst/>
      </p:bgPr>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6</a:t>
            </a:fld>
            <a:endParaRPr lang="de-DE"/>
          </a:p>
        </p:txBody>
      </p:sp>
      <p:sp>
        <p:nvSpPr>
          <p:cNvPr id="6" name="Titel 5"/>
          <p:cNvSpPr>
            <a:spLocks noGrp="1"/>
          </p:cNvSpPr>
          <p:nvPr>
            <p:ph type="title"/>
          </p:nvPr>
        </p:nvSpPr>
        <p:spPr>
          <a:xfrm>
            <a:off x="1963322" y="2336800"/>
            <a:ext cx="8666578" cy="2197100"/>
          </a:xfrm>
          <a:solidFill>
            <a:schemeClr val="bg1">
              <a:lumMod val="95000"/>
              <a:alpha val="63000"/>
            </a:schemeClr>
          </a:solidFill>
        </p:spPr>
        <p:txBody>
          <a:bodyPr>
            <a:normAutofit/>
          </a:bodyPr>
          <a:lstStyle/>
          <a:p>
            <a:pPr algn="ctr"/>
            <a:br>
              <a:rPr lang="de-DE" sz="4000" b="1" dirty="0">
                <a:solidFill>
                  <a:srgbClr val="0062A8"/>
                </a:solidFill>
              </a:rPr>
            </a:br>
            <a:r>
              <a:rPr lang="de-DE" sz="4000" b="1" dirty="0">
                <a:solidFill>
                  <a:srgbClr val="0062A8"/>
                </a:solidFill>
              </a:rPr>
              <a:t>NACHHALTIGKEIT</a:t>
            </a:r>
            <a:br>
              <a:rPr lang="de-DE" sz="4000" b="1" dirty="0">
                <a:solidFill>
                  <a:srgbClr val="0062A8"/>
                </a:solidFill>
              </a:rPr>
            </a:br>
            <a:endParaRPr lang="de-DE" sz="4000" b="1" dirty="0">
              <a:solidFill>
                <a:srgbClr val="0062A8"/>
              </a:solidFill>
            </a:endParaRPr>
          </a:p>
        </p:txBody>
      </p:sp>
    </p:spTree>
    <p:extLst>
      <p:ext uri="{BB962C8B-B14F-4D97-AF65-F5344CB8AC3E}">
        <p14:creationId xmlns:p14="http://schemas.microsoft.com/office/powerpoint/2010/main" val="400242166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A7B5E-9310-4DF2-8015-618539B22C6F}"/>
              </a:ext>
            </a:extLst>
          </p:cNvPr>
          <p:cNvSpPr>
            <a:spLocks noGrp="1"/>
          </p:cNvSpPr>
          <p:nvPr>
            <p:ph type="title"/>
          </p:nvPr>
        </p:nvSpPr>
        <p:spPr/>
        <p:txBody>
          <a:bodyPr/>
          <a:lstStyle/>
          <a:p>
            <a:r>
              <a:rPr lang="de-AT" dirty="0" err="1"/>
              <a:t>Erklärvideo</a:t>
            </a:r>
            <a:endParaRPr lang="de-AT" dirty="0"/>
          </a:p>
        </p:txBody>
      </p:sp>
      <p:sp>
        <p:nvSpPr>
          <p:cNvPr id="3" name="Inhaltsplatzhalter 2">
            <a:extLst>
              <a:ext uri="{FF2B5EF4-FFF2-40B4-BE49-F238E27FC236}">
                <a16:creationId xmlns:a16="http://schemas.microsoft.com/office/drawing/2014/main" id="{EA5C915E-7CF0-4D44-97A5-D2BB503C4F9A}"/>
              </a:ext>
            </a:extLst>
          </p:cNvPr>
          <p:cNvSpPr>
            <a:spLocks noGrp="1"/>
          </p:cNvSpPr>
          <p:nvPr>
            <p:ph idx="1"/>
          </p:nvPr>
        </p:nvSpPr>
        <p:spPr>
          <a:xfrm>
            <a:off x="669471" y="3750873"/>
            <a:ext cx="4343400" cy="1665305"/>
          </a:xfrm>
        </p:spPr>
        <p:txBody>
          <a:bodyPr>
            <a:normAutofit lnSpcReduction="10000"/>
          </a:bodyPr>
          <a:lstStyle/>
          <a:p>
            <a:pPr marL="0" indent="0">
              <a:buNone/>
            </a:pPr>
            <a:r>
              <a:rPr lang="de-DE" sz="2400" dirty="0">
                <a:solidFill>
                  <a:schemeClr val="tx1"/>
                </a:solidFill>
              </a:rPr>
              <a:t>Nachhaltigkeit einfach erklärt (4:06)</a:t>
            </a:r>
            <a:endParaRPr lang="de-AT" sz="2400" dirty="0">
              <a:solidFill>
                <a:schemeClr val="tx1"/>
              </a:solidFill>
            </a:endParaRPr>
          </a:p>
          <a:p>
            <a:pPr marL="0" indent="0">
              <a:buNone/>
            </a:pPr>
            <a:r>
              <a:rPr lang="de-AT" sz="2400" dirty="0">
                <a:hlinkClick r:id="rId3"/>
              </a:rPr>
              <a:t>https://www.youtube.com/watch?v=RcNKHQb8QIc</a:t>
            </a:r>
            <a:endParaRPr lang="de-AT" sz="2400" dirty="0"/>
          </a:p>
          <a:p>
            <a:pPr marL="0" indent="0">
              <a:buNone/>
            </a:pPr>
            <a:endParaRPr lang="de-AT" dirty="0"/>
          </a:p>
          <a:p>
            <a:pPr marL="0" indent="0">
              <a:buNone/>
            </a:pPr>
            <a:endParaRPr lang="de-AT" dirty="0"/>
          </a:p>
        </p:txBody>
      </p:sp>
      <p:sp>
        <p:nvSpPr>
          <p:cNvPr id="6" name="Foliennummernplatzhalter 5">
            <a:extLst>
              <a:ext uri="{FF2B5EF4-FFF2-40B4-BE49-F238E27FC236}">
                <a16:creationId xmlns:a16="http://schemas.microsoft.com/office/drawing/2014/main" id="{B2DE2EB6-F329-4428-9346-B26839F56192}"/>
              </a:ext>
            </a:extLst>
          </p:cNvPr>
          <p:cNvSpPr>
            <a:spLocks noGrp="1"/>
          </p:cNvSpPr>
          <p:nvPr>
            <p:ph type="sldNum" sz="quarter" idx="12"/>
          </p:nvPr>
        </p:nvSpPr>
        <p:spPr/>
        <p:txBody>
          <a:bodyPr/>
          <a:lstStyle/>
          <a:p>
            <a:fld id="{746CF255-2EF9-8C44-B1E3-1E88CF6971FD}" type="slidenum">
              <a:rPr lang="de-DE" smtClean="0"/>
              <a:t>7</a:t>
            </a:fld>
            <a:endParaRPr lang="de-DE"/>
          </a:p>
        </p:txBody>
      </p:sp>
      <p:pic>
        <p:nvPicPr>
          <p:cNvPr id="5" name="Grafik 4">
            <a:extLst>
              <a:ext uri="{FF2B5EF4-FFF2-40B4-BE49-F238E27FC236}">
                <a16:creationId xmlns:a16="http://schemas.microsoft.com/office/drawing/2014/main" id="{FC540D9E-6177-E945-AE39-614D7279BFC8}"/>
              </a:ext>
            </a:extLst>
          </p:cNvPr>
          <p:cNvPicPr>
            <a:picLocks noChangeAspect="1"/>
          </p:cNvPicPr>
          <p:nvPr/>
        </p:nvPicPr>
        <p:blipFill>
          <a:blip r:embed="rId4"/>
          <a:stretch>
            <a:fillRect/>
          </a:stretch>
        </p:blipFill>
        <p:spPr>
          <a:xfrm>
            <a:off x="5257800" y="1270000"/>
            <a:ext cx="6188529" cy="4146178"/>
          </a:xfrm>
          <a:prstGeom prst="rect">
            <a:avLst/>
          </a:prstGeom>
        </p:spPr>
      </p:pic>
    </p:spTree>
    <p:extLst>
      <p:ext uri="{BB962C8B-B14F-4D97-AF65-F5344CB8AC3E}">
        <p14:creationId xmlns:p14="http://schemas.microsoft.com/office/powerpoint/2010/main" val="102208693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46CF255-2EF9-8C44-B1E3-1E88CF6971FD}" type="slidenum">
              <a:rPr lang="de-DE" smtClean="0"/>
              <a:t>8</a:t>
            </a:fld>
            <a:endParaRPr lang="de-DE"/>
          </a:p>
        </p:txBody>
      </p:sp>
      <p:sp>
        <p:nvSpPr>
          <p:cNvPr id="7" name="Ellipse 6">
            <a:extLst>
              <a:ext uri="{FF2B5EF4-FFF2-40B4-BE49-F238E27FC236}">
                <a16:creationId xmlns:a16="http://schemas.microsoft.com/office/drawing/2014/main" id="{179FBE39-87F5-41BF-8BDD-A27F39BDB7D2}"/>
              </a:ext>
            </a:extLst>
          </p:cNvPr>
          <p:cNvSpPr/>
          <p:nvPr/>
        </p:nvSpPr>
        <p:spPr>
          <a:xfrm>
            <a:off x="3857080" y="1828490"/>
            <a:ext cx="4621834" cy="4270553"/>
          </a:xfrm>
          <a:prstGeom prst="ellipse">
            <a:avLst/>
          </a:prstGeom>
          <a:solidFill>
            <a:schemeClr val="accent4">
              <a:alpha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Ellipse 7">
            <a:extLst>
              <a:ext uri="{FF2B5EF4-FFF2-40B4-BE49-F238E27FC236}">
                <a16:creationId xmlns:a16="http://schemas.microsoft.com/office/drawing/2014/main" id="{499CC685-9BB1-41A3-A154-018E238009E1}"/>
              </a:ext>
            </a:extLst>
          </p:cNvPr>
          <p:cNvSpPr/>
          <p:nvPr/>
        </p:nvSpPr>
        <p:spPr>
          <a:xfrm>
            <a:off x="2772451" y="339644"/>
            <a:ext cx="4621834" cy="4270553"/>
          </a:xfrm>
          <a:prstGeom prst="ellipse">
            <a:avLst/>
          </a:prstGeom>
          <a:solidFill>
            <a:srgbClr val="0070C0">
              <a:alpha val="60000"/>
            </a:srgb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Ellipse 8">
            <a:extLst>
              <a:ext uri="{FF2B5EF4-FFF2-40B4-BE49-F238E27FC236}">
                <a16:creationId xmlns:a16="http://schemas.microsoft.com/office/drawing/2014/main" id="{16FB11CC-280F-4AF6-80E4-E4F02B885CBC}"/>
              </a:ext>
            </a:extLst>
          </p:cNvPr>
          <p:cNvSpPr/>
          <p:nvPr/>
        </p:nvSpPr>
        <p:spPr>
          <a:xfrm>
            <a:off x="4973037" y="339645"/>
            <a:ext cx="4621834" cy="4270553"/>
          </a:xfrm>
          <a:prstGeom prst="ellipse">
            <a:avLst/>
          </a:prstGeom>
          <a:solidFill>
            <a:schemeClr val="accent6">
              <a:lumMod val="60000"/>
              <a:lumOff val="40000"/>
              <a:alpha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a:extLst>
              <a:ext uri="{FF2B5EF4-FFF2-40B4-BE49-F238E27FC236}">
                <a16:creationId xmlns:a16="http://schemas.microsoft.com/office/drawing/2014/main" id="{D297E31B-6F97-4B6C-A40A-73227DD7D2D5}"/>
              </a:ext>
            </a:extLst>
          </p:cNvPr>
          <p:cNvSpPr txBox="1"/>
          <p:nvPr/>
        </p:nvSpPr>
        <p:spPr>
          <a:xfrm>
            <a:off x="2975256" y="1333909"/>
            <a:ext cx="2339163" cy="646331"/>
          </a:xfrm>
          <a:prstGeom prst="rect">
            <a:avLst/>
          </a:prstGeom>
          <a:noFill/>
        </p:spPr>
        <p:txBody>
          <a:bodyPr wrap="square" rtlCol="0">
            <a:spAutoFit/>
          </a:bodyPr>
          <a:lstStyle/>
          <a:p>
            <a:r>
              <a:rPr lang="de-AT" sz="3600" dirty="0"/>
              <a:t>Ökonomie</a:t>
            </a:r>
          </a:p>
        </p:txBody>
      </p:sp>
      <p:sp>
        <p:nvSpPr>
          <p:cNvPr id="11" name="Textfeld 10">
            <a:extLst>
              <a:ext uri="{FF2B5EF4-FFF2-40B4-BE49-F238E27FC236}">
                <a16:creationId xmlns:a16="http://schemas.microsoft.com/office/drawing/2014/main" id="{7C88FF2B-2E1C-4AC4-BA51-F5C840454563}"/>
              </a:ext>
            </a:extLst>
          </p:cNvPr>
          <p:cNvSpPr txBox="1"/>
          <p:nvPr/>
        </p:nvSpPr>
        <p:spPr>
          <a:xfrm>
            <a:off x="7394501" y="1333909"/>
            <a:ext cx="2339163" cy="646331"/>
          </a:xfrm>
          <a:prstGeom prst="rect">
            <a:avLst/>
          </a:prstGeom>
          <a:noFill/>
        </p:spPr>
        <p:txBody>
          <a:bodyPr wrap="square" rtlCol="0">
            <a:spAutoFit/>
          </a:bodyPr>
          <a:lstStyle/>
          <a:p>
            <a:r>
              <a:rPr lang="de-AT" sz="3600" dirty="0"/>
              <a:t>Ökologie</a:t>
            </a:r>
          </a:p>
        </p:txBody>
      </p:sp>
      <p:sp>
        <p:nvSpPr>
          <p:cNvPr id="12" name="Textfeld 11">
            <a:extLst>
              <a:ext uri="{FF2B5EF4-FFF2-40B4-BE49-F238E27FC236}">
                <a16:creationId xmlns:a16="http://schemas.microsoft.com/office/drawing/2014/main" id="{03D93A01-3742-4713-B70B-5BF864498B54}"/>
              </a:ext>
            </a:extLst>
          </p:cNvPr>
          <p:cNvSpPr txBox="1"/>
          <p:nvPr/>
        </p:nvSpPr>
        <p:spPr>
          <a:xfrm>
            <a:off x="4941708" y="4994990"/>
            <a:ext cx="2452577" cy="646331"/>
          </a:xfrm>
          <a:prstGeom prst="rect">
            <a:avLst/>
          </a:prstGeom>
          <a:noFill/>
        </p:spPr>
        <p:txBody>
          <a:bodyPr wrap="square" rtlCol="0">
            <a:spAutoFit/>
          </a:bodyPr>
          <a:lstStyle/>
          <a:p>
            <a:r>
              <a:rPr lang="de-AT" sz="3600" dirty="0"/>
              <a:t>Gesellschaft</a:t>
            </a:r>
          </a:p>
        </p:txBody>
      </p:sp>
      <p:sp>
        <p:nvSpPr>
          <p:cNvPr id="13" name="Textfeld 12">
            <a:extLst>
              <a:ext uri="{FF2B5EF4-FFF2-40B4-BE49-F238E27FC236}">
                <a16:creationId xmlns:a16="http://schemas.microsoft.com/office/drawing/2014/main" id="{A3826C5D-F546-4D4E-81B9-180D6C5E0550}"/>
              </a:ext>
            </a:extLst>
          </p:cNvPr>
          <p:cNvSpPr txBox="1"/>
          <p:nvPr/>
        </p:nvSpPr>
        <p:spPr>
          <a:xfrm>
            <a:off x="4941708" y="1980240"/>
            <a:ext cx="2470050" cy="1200329"/>
          </a:xfrm>
          <a:prstGeom prst="rect">
            <a:avLst/>
          </a:prstGeom>
          <a:noFill/>
        </p:spPr>
        <p:txBody>
          <a:bodyPr wrap="square" rtlCol="0">
            <a:spAutoFit/>
          </a:bodyPr>
          <a:lstStyle/>
          <a:p>
            <a:r>
              <a:rPr lang="de-AT" sz="3600" dirty="0"/>
              <a:t>Nachhaltige</a:t>
            </a:r>
          </a:p>
          <a:p>
            <a:r>
              <a:rPr lang="de-AT" sz="3600" dirty="0"/>
              <a:t>Entwicklung</a:t>
            </a:r>
          </a:p>
        </p:txBody>
      </p:sp>
    </p:spTree>
    <p:extLst>
      <p:ext uri="{BB962C8B-B14F-4D97-AF65-F5344CB8AC3E}">
        <p14:creationId xmlns:p14="http://schemas.microsoft.com/office/powerpoint/2010/main" val="41420079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40142" y="1890735"/>
            <a:ext cx="8596668" cy="1320800"/>
          </a:xfrm>
        </p:spPr>
        <p:txBody>
          <a:bodyPr>
            <a:noAutofit/>
          </a:bodyPr>
          <a:lstStyle/>
          <a:p>
            <a:pPr algn="ctr"/>
            <a:br>
              <a:rPr lang="de-DE" sz="5400"/>
            </a:br>
            <a:r>
              <a:rPr lang="de-DE" sz="5400"/>
              <a:t>Raumbild</a:t>
            </a:r>
            <a:endParaRPr lang="de-AT" sz="5400"/>
          </a:p>
        </p:txBody>
      </p:sp>
      <p:sp>
        <p:nvSpPr>
          <p:cNvPr id="6" name="Foliennummernplatzhalter 5"/>
          <p:cNvSpPr>
            <a:spLocks noGrp="1"/>
          </p:cNvSpPr>
          <p:nvPr>
            <p:ph type="sldNum" sz="quarter" idx="12"/>
          </p:nvPr>
        </p:nvSpPr>
        <p:spPr/>
        <p:txBody>
          <a:bodyPr/>
          <a:lstStyle/>
          <a:p>
            <a:fld id="{746CF255-2EF9-8C44-B1E3-1E88CF6971FD}" type="slidenum">
              <a:rPr lang="de-DE" smtClean="0"/>
              <a:t>9</a:t>
            </a:fld>
            <a:endParaRPr lang="de-DE"/>
          </a:p>
        </p:txBody>
      </p:sp>
    </p:spTree>
    <p:extLst>
      <p:ext uri="{BB962C8B-B14F-4D97-AF65-F5344CB8AC3E}">
        <p14:creationId xmlns:p14="http://schemas.microsoft.com/office/powerpoint/2010/main" val="253314549"/>
      </p:ext>
    </p:extLst>
  </p:cSld>
  <p:clrMapOvr>
    <a:masterClrMapping/>
  </p:clrMapOvr>
  <p:transition spd="slow">
    <p:wipe/>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1196</Words>
  <Application>Microsoft Office PowerPoint</Application>
  <PresentationFormat>Breitbild</PresentationFormat>
  <Paragraphs>251</Paragraphs>
  <Slides>31</Slides>
  <Notes>26</Notes>
  <HiddenSlides>1</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31</vt:i4>
      </vt:variant>
    </vt:vector>
  </HeadingPairs>
  <TitlesOfParts>
    <vt:vector size="40" baseType="lpstr">
      <vt:lpstr>Arial</vt:lpstr>
      <vt:lpstr>Calibri</vt:lpstr>
      <vt:lpstr>Calibri Light</vt:lpstr>
      <vt:lpstr>Courier New</vt:lpstr>
      <vt:lpstr>Verdana</vt:lpstr>
      <vt:lpstr>Wingdings</vt:lpstr>
      <vt:lpstr>Wingdings 3</vt:lpstr>
      <vt:lpstr>Office</vt:lpstr>
      <vt:lpstr>1_Office</vt:lpstr>
      <vt:lpstr>#30dayschallenge </vt:lpstr>
      <vt:lpstr>Entwickelt wurde die #30dayschallenge von…</vt:lpstr>
      <vt:lpstr>Klima- und Energiemodellregionen</vt:lpstr>
      <vt:lpstr>#30dayschallenge - Konzept</vt:lpstr>
      <vt:lpstr>PowerPoint-Präsentation</vt:lpstr>
      <vt:lpstr> NACHHALTIGKEIT </vt:lpstr>
      <vt:lpstr>Erklärvideo</vt:lpstr>
      <vt:lpstr>PowerPoint-Präsentation</vt:lpstr>
      <vt:lpstr> Raumbild</vt:lpstr>
      <vt:lpstr>PowerPoint-Präsentation</vt:lpstr>
      <vt:lpstr>PowerPoint-Präsentation</vt:lpstr>
      <vt:lpstr>Die Vision</vt:lpstr>
      <vt:lpstr>Sustainable Development Goals</vt:lpstr>
      <vt:lpstr>SDGs - Sustainable Development Goals 17 Ziele für eine zukunftsfähige Welt</vt:lpstr>
      <vt:lpstr>PowerPoint-Präsentation</vt:lpstr>
      <vt:lpstr>Ihr seid dran! – Was sind die SDGs?</vt:lpstr>
      <vt:lpstr>Ihr seid dran! – Was sind die SDGs?</vt:lpstr>
      <vt:lpstr>PowerPoint-Präsentation</vt:lpstr>
      <vt:lpstr>30 days is enough time to build a habit.“</vt:lpstr>
      <vt:lpstr>#30dayschallenge Spielregeln</vt:lpstr>
      <vt:lpstr>PowerPoint-Präsentation</vt:lpstr>
      <vt:lpstr>PowerPoint-Präsentation</vt:lpstr>
      <vt:lpstr>Brainstorming Challenges</vt:lpstr>
      <vt:lpstr>PowerPoint-Präsentation</vt:lpstr>
      <vt:lpstr>Ihr seid dran!</vt:lpstr>
      <vt:lpstr>Ihr seid dran!</vt:lpstr>
      <vt:lpstr>Ablauf deiner Challenge</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#30dayschallenge</dc:title>
  <dc:creator>Kathrin Schwab</dc:creator>
  <cp:lastModifiedBy>Elsa EVe. Ventuba</cp:lastModifiedBy>
  <cp:revision>65</cp:revision>
  <dcterms:modified xsi:type="dcterms:W3CDTF">2021-11-13T09:38:39Z</dcterms:modified>
</cp:coreProperties>
</file>