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5"/>
  </p:notesMasterIdLst>
  <p:sldIdLst>
    <p:sldId id="360" r:id="rId2"/>
    <p:sldId id="468" r:id="rId3"/>
    <p:sldId id="463" r:id="rId4"/>
    <p:sldId id="462" r:id="rId5"/>
    <p:sldId id="296" r:id="rId6"/>
    <p:sldId id="435" r:id="rId7"/>
    <p:sldId id="472" r:id="rId8"/>
    <p:sldId id="470" r:id="rId9"/>
    <p:sldId id="440" r:id="rId10"/>
    <p:sldId id="473" r:id="rId11"/>
    <p:sldId id="423" r:id="rId12"/>
    <p:sldId id="431" r:id="rId13"/>
    <p:sldId id="432" r:id="rId14"/>
    <p:sldId id="261" r:id="rId15"/>
    <p:sldId id="469" r:id="rId16"/>
    <p:sldId id="438" r:id="rId17"/>
    <p:sldId id="437" r:id="rId18"/>
    <p:sldId id="364" r:id="rId19"/>
    <p:sldId id="465" r:id="rId20"/>
    <p:sldId id="406" r:id="rId21"/>
    <p:sldId id="456" r:id="rId22"/>
    <p:sldId id="458" r:id="rId23"/>
    <p:sldId id="459" r:id="rId24"/>
    <p:sldId id="460" r:id="rId25"/>
    <p:sldId id="446" r:id="rId26"/>
    <p:sldId id="447" r:id="rId27"/>
    <p:sldId id="448" r:id="rId28"/>
    <p:sldId id="449" r:id="rId29"/>
    <p:sldId id="450" r:id="rId30"/>
    <p:sldId id="451" r:id="rId31"/>
    <p:sldId id="452" r:id="rId32"/>
    <p:sldId id="454" r:id="rId33"/>
    <p:sldId id="455" r:id="rId3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en Schück" initials="MS" lastIdx="5" clrIdx="0">
    <p:extLst>
      <p:ext uri="{19B8F6BF-5375-455C-9EA6-DF929625EA0E}">
        <p15:presenceInfo xmlns:p15="http://schemas.microsoft.com/office/powerpoint/2012/main" userId="S-1-5-21-2084839395-1808210854-3094516094-2711" providerId="AD"/>
      </p:ext>
    </p:extLst>
  </p:cmAuthor>
  <p:cmAuthor id="2" name="Hanna Krimm" initials="MOU" lastIdx="15" clrIdx="1">
    <p:extLst>
      <p:ext uri="{19B8F6BF-5375-455C-9EA6-DF929625EA0E}">
        <p15:presenceInfo xmlns:p15="http://schemas.microsoft.com/office/powerpoint/2012/main" userId="Hanna Krimm" providerId="None"/>
      </p:ext>
    </p:extLst>
  </p:cmAuthor>
  <p:cmAuthor id="3" name="Stefanie Mössler" initials="SM" lastIdx="5" clrIdx="2">
    <p:extLst>
      <p:ext uri="{19B8F6BF-5375-455C-9EA6-DF929625EA0E}">
        <p15:presenceInfo xmlns:p15="http://schemas.microsoft.com/office/powerpoint/2012/main" userId="S-1-5-21-2084839395-1808210854-3094516094-27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A8"/>
    <a:srgbClr val="F2F2F2"/>
    <a:srgbClr val="DCDCDC"/>
    <a:srgbClr val="CA54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13" autoAdjust="0"/>
    <p:restoredTop sz="81320" autoAdjust="0"/>
  </p:normalViewPr>
  <p:slideViewPr>
    <p:cSldViewPr snapToGrid="0">
      <p:cViewPr varScale="1">
        <p:scale>
          <a:sx n="70" d="100"/>
          <a:sy n="70" d="100"/>
        </p:scale>
        <p:origin x="989" y="58"/>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7-15T10:10:08.475" idx="4">
    <p:pos x="10" y="10"/>
    <p:text>In den Notizen erklären, wie hier vorzugehen ist</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2F783F-5E65-4EB8-A1A2-D877F2EF7F5E}" type="doc">
      <dgm:prSet loTypeId="urn:microsoft.com/office/officeart/2005/8/layout/venn1" loCatId="relationship" qsTypeId="urn:microsoft.com/office/officeart/2005/8/quickstyle/simple1" qsCatId="simple" csTypeId="urn:microsoft.com/office/officeart/2005/8/colors/colorful4" csCatId="colorful" phldr="1"/>
      <dgm:spPr/>
    </dgm:pt>
    <dgm:pt modelId="{28876AEC-77AD-4181-AC1B-D85C0DE6EFDB}">
      <dgm:prSet phldrT="[Text]"/>
      <dgm:spPr>
        <a:solidFill>
          <a:schemeClr val="accent6">
            <a:lumMod val="60000"/>
            <a:lumOff val="40000"/>
            <a:alpha val="50000"/>
          </a:schemeClr>
        </a:solidFill>
      </dgm:spPr>
      <dgm:t>
        <a:bodyPr/>
        <a:lstStyle/>
        <a:p>
          <a:r>
            <a:rPr lang="de-DE" dirty="0"/>
            <a:t>Ökologie</a:t>
          </a:r>
        </a:p>
      </dgm:t>
    </dgm:pt>
    <dgm:pt modelId="{2F0B5A94-F9F8-4C2B-9896-43895A7FB9A2}" type="parTrans" cxnId="{06F9BCD6-54AE-4DF9-8E14-CF2F0B640D71}">
      <dgm:prSet/>
      <dgm:spPr/>
      <dgm:t>
        <a:bodyPr/>
        <a:lstStyle/>
        <a:p>
          <a:endParaRPr lang="de-DE"/>
        </a:p>
      </dgm:t>
    </dgm:pt>
    <dgm:pt modelId="{EE9159AD-A413-42FE-B829-732842B8B413}" type="sibTrans" cxnId="{06F9BCD6-54AE-4DF9-8E14-CF2F0B640D71}">
      <dgm:prSet/>
      <dgm:spPr/>
      <dgm:t>
        <a:bodyPr/>
        <a:lstStyle/>
        <a:p>
          <a:endParaRPr lang="de-DE"/>
        </a:p>
      </dgm:t>
    </dgm:pt>
    <dgm:pt modelId="{7514F7D9-4F12-4137-B625-D6B25EBE4A54}">
      <dgm:prSet phldrT="[Text]"/>
      <dgm:spPr>
        <a:solidFill>
          <a:schemeClr val="accent4">
            <a:alpha val="50000"/>
          </a:schemeClr>
        </a:solidFill>
      </dgm:spPr>
      <dgm:t>
        <a:bodyPr/>
        <a:lstStyle/>
        <a:p>
          <a:r>
            <a:rPr lang="de-DE" dirty="0"/>
            <a:t>Gesellschaft</a:t>
          </a:r>
        </a:p>
      </dgm:t>
    </dgm:pt>
    <dgm:pt modelId="{ABC56EC8-A5EE-4F8C-8AB6-E98697201671}" type="parTrans" cxnId="{CDA7E2B2-B1CB-453F-8F3F-CA47AD169CA0}">
      <dgm:prSet/>
      <dgm:spPr/>
      <dgm:t>
        <a:bodyPr/>
        <a:lstStyle/>
        <a:p>
          <a:endParaRPr lang="de-DE"/>
        </a:p>
      </dgm:t>
    </dgm:pt>
    <dgm:pt modelId="{B6B5A1A8-6D4A-48C5-990E-E78C37EF9362}" type="sibTrans" cxnId="{CDA7E2B2-B1CB-453F-8F3F-CA47AD169CA0}">
      <dgm:prSet/>
      <dgm:spPr/>
      <dgm:t>
        <a:bodyPr/>
        <a:lstStyle/>
        <a:p>
          <a:endParaRPr lang="de-DE"/>
        </a:p>
      </dgm:t>
    </dgm:pt>
    <dgm:pt modelId="{2548D5FA-E4D9-4E7F-B511-8EBF79C5A16C}">
      <dgm:prSet phldrT="[Text]"/>
      <dgm:spPr/>
      <dgm:t>
        <a:bodyPr/>
        <a:lstStyle/>
        <a:p>
          <a:r>
            <a:rPr lang="de-DE" dirty="0"/>
            <a:t>Ökonomie</a:t>
          </a:r>
        </a:p>
      </dgm:t>
    </dgm:pt>
    <dgm:pt modelId="{0DCCD384-70B5-4F14-9A4B-8BFB8A4564B0}" type="parTrans" cxnId="{A3942F06-F8A8-4C1A-96D7-2128A5E22C04}">
      <dgm:prSet/>
      <dgm:spPr/>
      <dgm:t>
        <a:bodyPr/>
        <a:lstStyle/>
        <a:p>
          <a:endParaRPr lang="de-DE"/>
        </a:p>
      </dgm:t>
    </dgm:pt>
    <dgm:pt modelId="{1E4DD37E-1338-4EAE-A558-0D84A6347A63}" type="sibTrans" cxnId="{A3942F06-F8A8-4C1A-96D7-2128A5E22C04}">
      <dgm:prSet/>
      <dgm:spPr/>
      <dgm:t>
        <a:bodyPr/>
        <a:lstStyle/>
        <a:p>
          <a:endParaRPr lang="de-DE"/>
        </a:p>
      </dgm:t>
    </dgm:pt>
    <dgm:pt modelId="{E0872C0F-AEF5-412A-9397-B48936B86969}" type="pres">
      <dgm:prSet presAssocID="{CE2F783F-5E65-4EB8-A1A2-D877F2EF7F5E}" presName="compositeShape" presStyleCnt="0">
        <dgm:presLayoutVars>
          <dgm:chMax val="7"/>
          <dgm:dir/>
          <dgm:resizeHandles val="exact"/>
        </dgm:presLayoutVars>
      </dgm:prSet>
      <dgm:spPr/>
    </dgm:pt>
    <dgm:pt modelId="{55398942-85B2-4AF9-835C-214B322AB8D4}" type="pres">
      <dgm:prSet presAssocID="{28876AEC-77AD-4181-AC1B-D85C0DE6EFDB}" presName="circ1" presStyleLbl="vennNode1" presStyleIdx="0" presStyleCnt="3"/>
      <dgm:spPr/>
    </dgm:pt>
    <dgm:pt modelId="{4DCB10A1-0E23-4FDC-B69B-B8C99596ABD4}" type="pres">
      <dgm:prSet presAssocID="{28876AEC-77AD-4181-AC1B-D85C0DE6EFDB}" presName="circ1Tx" presStyleLbl="revTx" presStyleIdx="0" presStyleCnt="0">
        <dgm:presLayoutVars>
          <dgm:chMax val="0"/>
          <dgm:chPref val="0"/>
          <dgm:bulletEnabled val="1"/>
        </dgm:presLayoutVars>
      </dgm:prSet>
      <dgm:spPr/>
    </dgm:pt>
    <dgm:pt modelId="{4B857BF9-C85A-43E5-823E-4FE93A629644}" type="pres">
      <dgm:prSet presAssocID="{7514F7D9-4F12-4137-B625-D6B25EBE4A54}" presName="circ2" presStyleLbl="vennNode1" presStyleIdx="1" presStyleCnt="3"/>
      <dgm:spPr/>
    </dgm:pt>
    <dgm:pt modelId="{E79BAAFE-2B99-4938-8A12-E2D4EE3CC0AE}" type="pres">
      <dgm:prSet presAssocID="{7514F7D9-4F12-4137-B625-D6B25EBE4A54}" presName="circ2Tx" presStyleLbl="revTx" presStyleIdx="0" presStyleCnt="0">
        <dgm:presLayoutVars>
          <dgm:chMax val="0"/>
          <dgm:chPref val="0"/>
          <dgm:bulletEnabled val="1"/>
        </dgm:presLayoutVars>
      </dgm:prSet>
      <dgm:spPr/>
    </dgm:pt>
    <dgm:pt modelId="{78F36851-706B-486C-B4EF-B64535E753D8}" type="pres">
      <dgm:prSet presAssocID="{2548D5FA-E4D9-4E7F-B511-8EBF79C5A16C}" presName="circ3" presStyleLbl="vennNode1" presStyleIdx="2" presStyleCnt="3"/>
      <dgm:spPr/>
    </dgm:pt>
    <dgm:pt modelId="{3C709AB3-B318-4CF0-95EE-6B5813E461B3}" type="pres">
      <dgm:prSet presAssocID="{2548D5FA-E4D9-4E7F-B511-8EBF79C5A16C}" presName="circ3Tx" presStyleLbl="revTx" presStyleIdx="0" presStyleCnt="0">
        <dgm:presLayoutVars>
          <dgm:chMax val="0"/>
          <dgm:chPref val="0"/>
          <dgm:bulletEnabled val="1"/>
        </dgm:presLayoutVars>
      </dgm:prSet>
      <dgm:spPr/>
    </dgm:pt>
  </dgm:ptLst>
  <dgm:cxnLst>
    <dgm:cxn modelId="{A3942F06-F8A8-4C1A-96D7-2128A5E22C04}" srcId="{CE2F783F-5E65-4EB8-A1A2-D877F2EF7F5E}" destId="{2548D5FA-E4D9-4E7F-B511-8EBF79C5A16C}" srcOrd="2" destOrd="0" parTransId="{0DCCD384-70B5-4F14-9A4B-8BFB8A4564B0}" sibTransId="{1E4DD37E-1338-4EAE-A558-0D84A6347A63}"/>
    <dgm:cxn modelId="{EB316C0B-123B-49A3-8C3C-D4E2D31C70F5}" type="presOf" srcId="{28876AEC-77AD-4181-AC1B-D85C0DE6EFDB}" destId="{55398942-85B2-4AF9-835C-214B322AB8D4}" srcOrd="0" destOrd="0" presId="urn:microsoft.com/office/officeart/2005/8/layout/venn1"/>
    <dgm:cxn modelId="{B3E4891E-33A0-40EB-8530-7815BC4A6791}" type="presOf" srcId="{CE2F783F-5E65-4EB8-A1A2-D877F2EF7F5E}" destId="{E0872C0F-AEF5-412A-9397-B48936B86969}" srcOrd="0" destOrd="0" presId="urn:microsoft.com/office/officeart/2005/8/layout/venn1"/>
    <dgm:cxn modelId="{5365C244-6B58-42DC-A346-CF65E9555D48}" type="presOf" srcId="{28876AEC-77AD-4181-AC1B-D85C0DE6EFDB}" destId="{4DCB10A1-0E23-4FDC-B69B-B8C99596ABD4}" srcOrd="1" destOrd="0" presId="urn:microsoft.com/office/officeart/2005/8/layout/venn1"/>
    <dgm:cxn modelId="{24AD5674-06FB-436E-B186-1BF0B7BB4D94}" type="presOf" srcId="{7514F7D9-4F12-4137-B625-D6B25EBE4A54}" destId="{4B857BF9-C85A-43E5-823E-4FE93A629644}" srcOrd="0" destOrd="0" presId="urn:microsoft.com/office/officeart/2005/8/layout/venn1"/>
    <dgm:cxn modelId="{8AAF5897-66E0-4BAD-9CC3-20E6015D654E}" type="presOf" srcId="{7514F7D9-4F12-4137-B625-D6B25EBE4A54}" destId="{E79BAAFE-2B99-4938-8A12-E2D4EE3CC0AE}" srcOrd="1" destOrd="0" presId="urn:microsoft.com/office/officeart/2005/8/layout/venn1"/>
    <dgm:cxn modelId="{CDA7E2B2-B1CB-453F-8F3F-CA47AD169CA0}" srcId="{CE2F783F-5E65-4EB8-A1A2-D877F2EF7F5E}" destId="{7514F7D9-4F12-4137-B625-D6B25EBE4A54}" srcOrd="1" destOrd="0" parTransId="{ABC56EC8-A5EE-4F8C-8AB6-E98697201671}" sibTransId="{B6B5A1A8-6D4A-48C5-990E-E78C37EF9362}"/>
    <dgm:cxn modelId="{5D6295C3-D5C7-4ADF-97E8-547B96974FBD}" type="presOf" srcId="{2548D5FA-E4D9-4E7F-B511-8EBF79C5A16C}" destId="{78F36851-706B-486C-B4EF-B64535E753D8}" srcOrd="0" destOrd="0" presId="urn:microsoft.com/office/officeart/2005/8/layout/venn1"/>
    <dgm:cxn modelId="{06F9BCD6-54AE-4DF9-8E14-CF2F0B640D71}" srcId="{CE2F783F-5E65-4EB8-A1A2-D877F2EF7F5E}" destId="{28876AEC-77AD-4181-AC1B-D85C0DE6EFDB}" srcOrd="0" destOrd="0" parTransId="{2F0B5A94-F9F8-4C2B-9896-43895A7FB9A2}" sibTransId="{EE9159AD-A413-42FE-B829-732842B8B413}"/>
    <dgm:cxn modelId="{E58524DF-E11F-4BA1-8666-CA1CE5E02447}" type="presOf" srcId="{2548D5FA-E4D9-4E7F-B511-8EBF79C5A16C}" destId="{3C709AB3-B318-4CF0-95EE-6B5813E461B3}" srcOrd="1" destOrd="0" presId="urn:microsoft.com/office/officeart/2005/8/layout/venn1"/>
    <dgm:cxn modelId="{869F622F-D341-46EB-BBEF-5CD8969A95E2}" type="presParOf" srcId="{E0872C0F-AEF5-412A-9397-B48936B86969}" destId="{55398942-85B2-4AF9-835C-214B322AB8D4}" srcOrd="0" destOrd="0" presId="urn:microsoft.com/office/officeart/2005/8/layout/venn1"/>
    <dgm:cxn modelId="{CB6B3268-84BD-4C1D-98CE-02969B6FD718}" type="presParOf" srcId="{E0872C0F-AEF5-412A-9397-B48936B86969}" destId="{4DCB10A1-0E23-4FDC-B69B-B8C99596ABD4}" srcOrd="1" destOrd="0" presId="urn:microsoft.com/office/officeart/2005/8/layout/venn1"/>
    <dgm:cxn modelId="{9FFC3688-BFAA-435C-8D37-149C5F4BE68E}" type="presParOf" srcId="{E0872C0F-AEF5-412A-9397-B48936B86969}" destId="{4B857BF9-C85A-43E5-823E-4FE93A629644}" srcOrd="2" destOrd="0" presId="urn:microsoft.com/office/officeart/2005/8/layout/venn1"/>
    <dgm:cxn modelId="{C4FB88A5-5C0A-48F0-915C-28830CE17797}" type="presParOf" srcId="{E0872C0F-AEF5-412A-9397-B48936B86969}" destId="{E79BAAFE-2B99-4938-8A12-E2D4EE3CC0AE}" srcOrd="3" destOrd="0" presId="urn:microsoft.com/office/officeart/2005/8/layout/venn1"/>
    <dgm:cxn modelId="{71684F16-3F2E-4AC6-AA10-07BE94D5A410}" type="presParOf" srcId="{E0872C0F-AEF5-412A-9397-B48936B86969}" destId="{78F36851-706B-486C-B4EF-B64535E753D8}" srcOrd="4" destOrd="0" presId="urn:microsoft.com/office/officeart/2005/8/layout/venn1"/>
    <dgm:cxn modelId="{4B6C73B5-CD72-4015-8E40-60A4C061CC0D}" type="presParOf" srcId="{E0872C0F-AEF5-412A-9397-B48936B86969}" destId="{3C709AB3-B318-4CF0-95EE-6B5813E461B3}"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398942-85B2-4AF9-835C-214B322AB8D4}">
      <dsp:nvSpPr>
        <dsp:cNvPr id="0" name=""/>
        <dsp:cNvSpPr/>
      </dsp:nvSpPr>
      <dsp:spPr>
        <a:xfrm>
          <a:off x="1603254" y="41005"/>
          <a:ext cx="1968243" cy="1968243"/>
        </a:xfrm>
        <a:prstGeom prst="ellipse">
          <a:avLst/>
        </a:prstGeom>
        <a:solidFill>
          <a:schemeClr val="accent6">
            <a:lumMod val="60000"/>
            <a:lumOff val="4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de-DE" sz="1800" kern="1200" dirty="0"/>
            <a:t>Ökologie</a:t>
          </a:r>
        </a:p>
      </dsp:txBody>
      <dsp:txXfrm>
        <a:off x="1865686" y="385447"/>
        <a:ext cx="1443378" cy="885709"/>
      </dsp:txXfrm>
    </dsp:sp>
    <dsp:sp modelId="{4B857BF9-C85A-43E5-823E-4FE93A629644}">
      <dsp:nvSpPr>
        <dsp:cNvPr id="0" name=""/>
        <dsp:cNvSpPr/>
      </dsp:nvSpPr>
      <dsp:spPr>
        <a:xfrm>
          <a:off x="2313461" y="1271156"/>
          <a:ext cx="1968243" cy="1968243"/>
        </a:xfrm>
        <a:prstGeom prst="ellipse">
          <a:avLst/>
        </a:prstGeom>
        <a:solidFill>
          <a:schemeClr val="accent4">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de-DE" sz="1800" kern="1200" dirty="0"/>
            <a:t>Gesellschaft</a:t>
          </a:r>
        </a:p>
      </dsp:txBody>
      <dsp:txXfrm>
        <a:off x="2915416" y="1779619"/>
        <a:ext cx="1180945" cy="1082533"/>
      </dsp:txXfrm>
    </dsp:sp>
    <dsp:sp modelId="{78F36851-706B-486C-B4EF-B64535E753D8}">
      <dsp:nvSpPr>
        <dsp:cNvPr id="0" name=""/>
        <dsp:cNvSpPr/>
      </dsp:nvSpPr>
      <dsp:spPr>
        <a:xfrm>
          <a:off x="893046" y="1271156"/>
          <a:ext cx="1968243" cy="1968243"/>
        </a:xfrm>
        <a:prstGeom prst="ellipse">
          <a:avLst/>
        </a:prstGeom>
        <a:solidFill>
          <a:schemeClr val="accent4">
            <a:alpha val="50000"/>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de-DE" sz="1800" kern="1200" dirty="0"/>
            <a:t>Ökonomie</a:t>
          </a:r>
        </a:p>
      </dsp:txBody>
      <dsp:txXfrm>
        <a:off x="1078389" y="1779619"/>
        <a:ext cx="1180945" cy="108253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191DEE-65C5-492F-8C3B-9CF25E7E7E2F}" type="datetimeFigureOut">
              <a:rPr lang="de-AT" smtClean="0"/>
              <a:t>13.11.2021</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46534A-5F74-4E23-B6F9-8484417E59BF}" type="slidenum">
              <a:rPr lang="de-AT" smtClean="0"/>
              <a:t>‹Nr.›</a:t>
            </a:fld>
            <a:endParaRPr lang="de-A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olidFill>
                <a:srgbClr val="FF0000"/>
              </a:solidFill>
            </a:endParaRPr>
          </a:p>
        </p:txBody>
      </p:sp>
      <p:sp>
        <p:nvSpPr>
          <p:cNvPr id="4" name="Foliennummernplatzhalter 3"/>
          <p:cNvSpPr>
            <a:spLocks noGrp="1"/>
          </p:cNvSpPr>
          <p:nvPr>
            <p:ph type="sldNum" sz="quarter" idx="10"/>
          </p:nvPr>
        </p:nvSpPr>
        <p:spPr/>
        <p:txBody>
          <a:bodyPr/>
          <a:lstStyle/>
          <a:p>
            <a:fld id="{E301E83F-47DA-7145-B177-CDE51E0A8F8C}" type="slidenum">
              <a:rPr lang="de-DE" smtClean="0"/>
              <a:t>1</a:t>
            </a:fld>
            <a:endParaRPr lang="de-DE" dirty="0"/>
          </a:p>
        </p:txBody>
      </p:sp>
    </p:spTree>
    <p:extLst>
      <p:ext uri="{BB962C8B-B14F-4D97-AF65-F5344CB8AC3E}">
        <p14:creationId xmlns:p14="http://schemas.microsoft.com/office/powerpoint/2010/main" val="3342109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Antwort kann je nach technischen Voraussetzungen digital oder analog aufgeschrieben werden.</a:t>
            </a:r>
          </a:p>
        </p:txBody>
      </p:sp>
      <p:sp>
        <p:nvSpPr>
          <p:cNvPr id="4" name="Foliennummernplatzhalter 3"/>
          <p:cNvSpPr>
            <a:spLocks noGrp="1"/>
          </p:cNvSpPr>
          <p:nvPr>
            <p:ph type="sldNum" sz="quarter" idx="10"/>
          </p:nvPr>
        </p:nvSpPr>
        <p:spPr/>
        <p:txBody>
          <a:bodyPr/>
          <a:lstStyle/>
          <a:p>
            <a:fld id="{E301E83F-47DA-7145-B177-CDE51E0A8F8C}" type="slidenum">
              <a:rPr lang="de-DE" smtClean="0"/>
              <a:t>10</a:t>
            </a:fld>
            <a:endParaRPr lang="de-DE" dirty="0"/>
          </a:p>
        </p:txBody>
      </p:sp>
    </p:spTree>
    <p:extLst>
      <p:ext uri="{BB962C8B-B14F-4D97-AF65-F5344CB8AC3E}">
        <p14:creationId xmlns:p14="http://schemas.microsoft.com/office/powerpoint/2010/main" val="55265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Die Fragen kann entweder über den Chat beantwortet werden oder alle schließen die Augen und zeigen mit der Hand eine Zahl. Die Summe der Antworten für die Reflexion notieren.</a:t>
            </a:r>
            <a:endParaRPr lang="de-AT" dirty="0"/>
          </a:p>
          <a:p>
            <a:endParaRPr lang="de-AT" dirty="0"/>
          </a:p>
          <a:p>
            <a:r>
              <a:rPr lang="de-DE" baseline="0" dirty="0"/>
              <a:t>1: nicht wichtig</a:t>
            </a:r>
          </a:p>
          <a:p>
            <a:r>
              <a:rPr lang="de-DE" baseline="0" dirty="0"/>
              <a:t>5: sehr wichtig</a:t>
            </a:r>
          </a:p>
          <a:p>
            <a:endParaRPr lang="de-AT" dirty="0"/>
          </a:p>
        </p:txBody>
      </p:sp>
      <p:sp>
        <p:nvSpPr>
          <p:cNvPr id="4" name="Foliennummernplatzhalter 3"/>
          <p:cNvSpPr>
            <a:spLocks noGrp="1"/>
          </p:cNvSpPr>
          <p:nvPr>
            <p:ph type="sldNum" sz="quarter" idx="10"/>
          </p:nvPr>
        </p:nvSpPr>
        <p:spPr/>
        <p:txBody>
          <a:bodyPr/>
          <a:lstStyle/>
          <a:p>
            <a:fld id="{E301E83F-47DA-7145-B177-CDE51E0A8F8C}" type="slidenum">
              <a:rPr lang="de-DE" smtClean="0"/>
              <a:t>11</a:t>
            </a:fld>
            <a:endParaRPr lang="de-DE"/>
          </a:p>
        </p:txBody>
      </p:sp>
    </p:spTree>
    <p:extLst>
      <p:ext uri="{BB962C8B-B14F-4D97-AF65-F5344CB8AC3E}">
        <p14:creationId xmlns:p14="http://schemas.microsoft.com/office/powerpoint/2010/main" val="1850999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Was war jetzt</a:t>
            </a:r>
            <a:r>
              <a:rPr lang="de-DE" baseline="0" dirty="0"/>
              <a:t> nochmal Nachhaltigkeit?</a:t>
            </a:r>
          </a:p>
          <a:p>
            <a:endParaRPr lang="de-DE" baseline="0" dirty="0"/>
          </a:p>
          <a:p>
            <a:r>
              <a:rPr lang="de-DE" baseline="0" dirty="0"/>
              <a:t>1: nicht wichtig</a:t>
            </a:r>
          </a:p>
          <a:p>
            <a:r>
              <a:rPr lang="de-DE" baseline="0" dirty="0"/>
              <a:t>5: sehr wichtig</a:t>
            </a:r>
          </a:p>
          <a:p>
            <a:endParaRPr lang="de-DE" baseline="0" dirty="0"/>
          </a:p>
          <a:p>
            <a:r>
              <a:rPr lang="de-DE" baseline="0" dirty="0"/>
              <a:t>Die Frage kann entweder über den Chat beantwortet werden oder alle schließen die Augen und zeigen mit der Hand eine Zahl. Die Summe der Antworten für die Reflexion notieren.</a:t>
            </a:r>
            <a:endParaRPr lang="de-AT" dirty="0"/>
          </a:p>
        </p:txBody>
      </p:sp>
      <p:sp>
        <p:nvSpPr>
          <p:cNvPr id="4" name="Foliennummernplatzhalter 3"/>
          <p:cNvSpPr>
            <a:spLocks noGrp="1"/>
          </p:cNvSpPr>
          <p:nvPr>
            <p:ph type="sldNum" sz="quarter" idx="10"/>
          </p:nvPr>
        </p:nvSpPr>
        <p:spPr/>
        <p:txBody>
          <a:bodyPr/>
          <a:lstStyle/>
          <a:p>
            <a:fld id="{E301E83F-47DA-7145-B177-CDE51E0A8F8C}" type="slidenum">
              <a:rPr lang="de-DE" smtClean="0"/>
              <a:t>12</a:t>
            </a:fld>
            <a:endParaRPr lang="de-DE"/>
          </a:p>
        </p:txBody>
      </p:sp>
    </p:spTree>
    <p:extLst>
      <p:ext uri="{BB962C8B-B14F-4D97-AF65-F5344CB8AC3E}">
        <p14:creationId xmlns:p14="http://schemas.microsoft.com/office/powerpoint/2010/main" val="1913040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0" i="0" u="none" strike="noStrike" kern="1200" dirty="0">
                <a:solidFill>
                  <a:schemeClr val="tx1"/>
                </a:solidFill>
                <a:effectLst/>
                <a:latin typeface="+mn-lt"/>
                <a:ea typeface="+mn-ea"/>
                <a:cs typeface="+mn-cs"/>
              </a:rPr>
              <a:t>Transformation unserer Welt: Die Agenda 2030 für nachhaltige Entwicklung</a:t>
            </a:r>
          </a:p>
          <a:p>
            <a:r>
              <a:rPr lang="de-AT" sz="1200" b="0" i="0" u="none" strike="noStrike" kern="1200" dirty="0">
                <a:solidFill>
                  <a:schemeClr val="tx1"/>
                </a:solidFill>
                <a:effectLst/>
                <a:latin typeface="+mn-lt"/>
                <a:ea typeface="+mn-ea"/>
                <a:cs typeface="+mn-cs"/>
              </a:rPr>
              <a:t>3 Oberziele, die bis 2030 erreicht werden sollen, die SDGs sind dabei als Wegweiser für diese Ziele zu sehen</a:t>
            </a:r>
            <a:endParaRPr lang="de-DE" b="0" dirty="0"/>
          </a:p>
        </p:txBody>
      </p:sp>
      <p:sp>
        <p:nvSpPr>
          <p:cNvPr id="4" name="Foliennummernplatzhalter 3"/>
          <p:cNvSpPr>
            <a:spLocks noGrp="1"/>
          </p:cNvSpPr>
          <p:nvPr>
            <p:ph type="sldNum" sz="quarter" idx="10"/>
          </p:nvPr>
        </p:nvSpPr>
        <p:spPr/>
        <p:txBody>
          <a:bodyPr/>
          <a:lstStyle/>
          <a:p>
            <a:fld id="{E301E83F-47DA-7145-B177-CDE51E0A8F8C}" type="slidenum">
              <a:rPr lang="de-DE" smtClean="0"/>
              <a:t>14</a:t>
            </a:fld>
            <a:endParaRPr lang="de-DE"/>
          </a:p>
        </p:txBody>
      </p:sp>
    </p:spTree>
    <p:extLst>
      <p:ext uri="{BB962C8B-B14F-4D97-AF65-F5344CB8AC3E}">
        <p14:creationId xmlns:p14="http://schemas.microsoft.com/office/powerpoint/2010/main" val="312541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2012 wurde entschieden, als Fortsetzung der </a:t>
            </a:r>
            <a:r>
              <a:rPr lang="de-DE" dirty="0" err="1"/>
              <a:t>Millenium</a:t>
            </a:r>
            <a:r>
              <a:rPr lang="de-DE" dirty="0"/>
              <a:t> Goals (Entwicklungsziele) eine neue Agenda bis 2030 festzulegen. Im Laufe der darauffolgenden 2,5 Jahre wurden diese Ziele konkreter. Im September 2015 hat die UN (Vereinte Nationen, Gemeinschaft aus 193 Mitgliedsstaaten) dann die Nachhaltigkeitsziele (</a:t>
            </a:r>
            <a:r>
              <a:rPr lang="de-DE" dirty="0" err="1"/>
              <a:t>Sustainable</a:t>
            </a:r>
            <a:r>
              <a:rPr lang="de-DE" dirty="0"/>
              <a:t> Development Goals, SDGs) beschlossen, diese 17 Ziele mit ihren insgesamt 169 Unterzielen, sollen die nachhaltige Entwicklung weltweit voran treiben.</a:t>
            </a:r>
          </a:p>
          <a:p>
            <a:r>
              <a:rPr lang="de-DE" dirty="0"/>
              <a:t>Alle Mitgliedsstaaten haben sich dazu verpflichtet, eigene konkrete Ziele aufzustellen und diese bis 2030 zu erreichen.</a:t>
            </a:r>
          </a:p>
          <a:p>
            <a:endParaRPr lang="de-DE" dirty="0"/>
          </a:p>
        </p:txBody>
      </p:sp>
      <p:sp>
        <p:nvSpPr>
          <p:cNvPr id="4" name="Foliennummernplatzhalter 3"/>
          <p:cNvSpPr>
            <a:spLocks noGrp="1"/>
          </p:cNvSpPr>
          <p:nvPr>
            <p:ph type="sldNum" sz="quarter" idx="10"/>
          </p:nvPr>
        </p:nvSpPr>
        <p:spPr/>
        <p:txBody>
          <a:bodyPr/>
          <a:lstStyle/>
          <a:p>
            <a:fld id="{E301E83F-47DA-7145-B177-CDE51E0A8F8C}" type="slidenum">
              <a:rPr lang="de-DE" smtClean="0"/>
              <a:t>15</a:t>
            </a:fld>
            <a:endParaRPr lang="de-DE"/>
          </a:p>
        </p:txBody>
      </p:sp>
    </p:spTree>
    <p:extLst>
      <p:ext uri="{BB962C8B-B14F-4D97-AF65-F5344CB8AC3E}">
        <p14:creationId xmlns:p14="http://schemas.microsoft.com/office/powerpoint/2010/main" val="1316856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Eines</a:t>
            </a:r>
            <a:r>
              <a:rPr lang="de-DE" baseline="0" dirty="0"/>
              <a:t> der beiden Videos kann optional den Schüler*innen gezeigt werde.</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Die Videos müssen extern abgespielt werden.</a:t>
            </a:r>
          </a:p>
          <a:p>
            <a:endParaRPr lang="de-DE" dirty="0"/>
          </a:p>
        </p:txBody>
      </p:sp>
      <p:sp>
        <p:nvSpPr>
          <p:cNvPr id="4" name="Foliennummernplatzhalter 3"/>
          <p:cNvSpPr>
            <a:spLocks noGrp="1"/>
          </p:cNvSpPr>
          <p:nvPr>
            <p:ph type="sldNum" sz="quarter" idx="10"/>
          </p:nvPr>
        </p:nvSpPr>
        <p:spPr/>
        <p:txBody>
          <a:bodyPr/>
          <a:lstStyle/>
          <a:p>
            <a:fld id="{E301E83F-47DA-7145-B177-CDE51E0A8F8C}" type="slidenum">
              <a:rPr lang="de-DE" smtClean="0"/>
              <a:t>16</a:t>
            </a:fld>
            <a:endParaRPr lang="de-DE"/>
          </a:p>
        </p:txBody>
      </p:sp>
    </p:spTree>
    <p:extLst>
      <p:ext uri="{BB962C8B-B14F-4D97-AF65-F5344CB8AC3E}">
        <p14:creationId xmlns:p14="http://schemas.microsoft.com/office/powerpoint/2010/main" val="900366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SDGs vorstellen</a:t>
            </a:r>
            <a:r>
              <a:rPr lang="de-DE"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Alle 17 SDGs können in 5 Kategorien (5 </a:t>
            </a:r>
            <a:r>
              <a:rPr lang="de-DE" baseline="0" dirty="0" err="1"/>
              <a:t>P‘s</a:t>
            </a:r>
            <a:r>
              <a:rPr lang="de-DE" baseline="0" dirty="0"/>
              <a:t>) eingeordnet werden: </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People (Gesellschaft): Ziel 1-5</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Planet (Umwelt): 6, 12, 13, 14, 15</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err="1"/>
              <a:t>Prosperity</a:t>
            </a:r>
            <a:r>
              <a:rPr lang="de-DE" baseline="0" dirty="0"/>
              <a:t> (Wohlstand): 7, 8, 9, 10, 11</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Peace (Friede): 16</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Partnership (Partnerschaften): 17</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Teilnehmende fragen, zu welchem SDG sie am meisten beitragen. Die Antwort soll in den Chat geschrieben werden</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Anschließend sind 5 Minuten Pause geplant.</a:t>
            </a:r>
          </a:p>
        </p:txBody>
      </p:sp>
      <p:sp>
        <p:nvSpPr>
          <p:cNvPr id="4" name="Foliennummernplatzhalter 3"/>
          <p:cNvSpPr>
            <a:spLocks noGrp="1"/>
          </p:cNvSpPr>
          <p:nvPr>
            <p:ph type="sldNum" sz="quarter" idx="10"/>
          </p:nvPr>
        </p:nvSpPr>
        <p:spPr/>
        <p:txBody>
          <a:bodyPr/>
          <a:lstStyle/>
          <a:p>
            <a:fld id="{E301E83F-47DA-7145-B177-CDE51E0A8F8C}" type="slidenum">
              <a:rPr lang="de-DE" smtClean="0"/>
              <a:t>17</a:t>
            </a:fld>
            <a:endParaRPr lang="de-DE" dirty="0"/>
          </a:p>
        </p:txBody>
      </p:sp>
    </p:spTree>
    <p:extLst>
      <p:ext uri="{BB962C8B-B14F-4D97-AF65-F5344CB8AC3E}">
        <p14:creationId xmlns:p14="http://schemas.microsoft.com/office/powerpoint/2010/main" val="3433559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Anlage von entsprechend vielen Break-out-Sessions.</a:t>
            </a:r>
          </a:p>
          <a:p>
            <a:r>
              <a:rPr lang="de-DE" sz="1200" kern="1200" dirty="0">
                <a:solidFill>
                  <a:schemeClr val="tx1"/>
                </a:solidFill>
                <a:effectLst/>
                <a:latin typeface="+mn-lt"/>
                <a:ea typeface="+mn-ea"/>
                <a:cs typeface="+mn-cs"/>
              </a:rPr>
              <a:t>Zuordnung der SDGs.</a:t>
            </a:r>
          </a:p>
          <a:p>
            <a:r>
              <a:rPr lang="de-DE" sz="1200" kern="1200" dirty="0">
                <a:solidFill>
                  <a:schemeClr val="tx1"/>
                </a:solidFill>
                <a:effectLst/>
                <a:latin typeface="+mn-lt"/>
                <a:ea typeface="+mn-ea"/>
                <a:cs typeface="+mn-cs"/>
              </a:rPr>
              <a:t>Senden von 17 Plakaten mit SDGs.</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Zeit: 20 Minuten</a:t>
            </a:r>
          </a:p>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E301E83F-47DA-7145-B177-CDE51E0A8F8C}" type="slidenum">
              <a:rPr lang="de-DE" smtClean="0"/>
              <a:t>18</a:t>
            </a:fld>
            <a:endParaRPr lang="de-DE"/>
          </a:p>
        </p:txBody>
      </p:sp>
    </p:spTree>
    <p:extLst>
      <p:ext uri="{BB962C8B-B14F-4D97-AF65-F5344CB8AC3E}">
        <p14:creationId xmlns:p14="http://schemas.microsoft.com/office/powerpoint/2010/main" val="38323211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Jede Gruppe berichtet aus ihrer Gruppenarbeit.</a:t>
            </a:r>
          </a:p>
          <a:p>
            <a:endParaRPr lang="de-AT" dirty="0"/>
          </a:p>
          <a:p>
            <a:r>
              <a:rPr lang="de-AT" dirty="0"/>
              <a:t>Zeit: 20 Minuten</a:t>
            </a:r>
          </a:p>
        </p:txBody>
      </p:sp>
      <p:sp>
        <p:nvSpPr>
          <p:cNvPr id="4" name="Foliennummernplatzhalter 3"/>
          <p:cNvSpPr>
            <a:spLocks noGrp="1"/>
          </p:cNvSpPr>
          <p:nvPr>
            <p:ph type="sldNum" sz="quarter" idx="5"/>
          </p:nvPr>
        </p:nvSpPr>
        <p:spPr/>
        <p:txBody>
          <a:bodyPr/>
          <a:lstStyle/>
          <a:p>
            <a:fld id="{C446534A-5F74-4E23-B6F9-8484417E59BF}" type="slidenum">
              <a:rPr lang="de-AT" smtClean="0"/>
              <a:t>19</a:t>
            </a:fld>
            <a:endParaRPr lang="de-AT"/>
          </a:p>
        </p:txBody>
      </p:sp>
    </p:spTree>
    <p:extLst>
      <p:ext uri="{BB962C8B-B14F-4D97-AF65-F5344CB8AC3E}">
        <p14:creationId xmlns:p14="http://schemas.microsoft.com/office/powerpoint/2010/main" val="37320545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E301E83F-47DA-7145-B177-CDE51E0A8F8C}" type="slidenum">
              <a:rPr lang="de-DE" smtClean="0"/>
              <a:t>20</a:t>
            </a:fld>
            <a:endParaRPr lang="de-DE" dirty="0"/>
          </a:p>
        </p:txBody>
      </p:sp>
    </p:spTree>
    <p:extLst>
      <p:ext uri="{BB962C8B-B14F-4D97-AF65-F5344CB8AC3E}">
        <p14:creationId xmlns:p14="http://schemas.microsoft.com/office/powerpoint/2010/main" val="1937672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301E83F-47DA-7145-B177-CDE51E0A8F8C}" type="slidenum">
              <a:rPr lang="de-DE" smtClean="0"/>
              <a:t>2</a:t>
            </a:fld>
            <a:endParaRPr lang="de-DE" dirty="0"/>
          </a:p>
        </p:txBody>
      </p:sp>
    </p:spTree>
    <p:extLst>
      <p:ext uri="{BB962C8B-B14F-4D97-AF65-F5344CB8AC3E}">
        <p14:creationId xmlns:p14="http://schemas.microsoft.com/office/powerpoint/2010/main" val="2847342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Konzeptvorstellung</a:t>
            </a:r>
          </a:p>
        </p:txBody>
      </p:sp>
      <p:sp>
        <p:nvSpPr>
          <p:cNvPr id="4" name="Foliennummernplatzhalter 3"/>
          <p:cNvSpPr>
            <a:spLocks noGrp="1"/>
          </p:cNvSpPr>
          <p:nvPr>
            <p:ph type="sldNum" sz="quarter" idx="10"/>
          </p:nvPr>
        </p:nvSpPr>
        <p:spPr/>
        <p:txBody>
          <a:bodyPr/>
          <a:lstStyle/>
          <a:p>
            <a:fld id="{E301E83F-47DA-7145-B177-CDE51E0A8F8C}" type="slidenum">
              <a:rPr lang="de-DE" smtClean="0"/>
              <a:t>21</a:t>
            </a:fld>
            <a:endParaRPr lang="de-DE" dirty="0"/>
          </a:p>
        </p:txBody>
      </p:sp>
    </p:spTree>
    <p:extLst>
      <p:ext uri="{BB962C8B-B14F-4D97-AF65-F5344CB8AC3E}">
        <p14:creationId xmlns:p14="http://schemas.microsoft.com/office/powerpoint/2010/main" val="2324325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301E83F-47DA-7145-B177-CDE51E0A8F8C}" type="slidenum">
              <a:rPr lang="de-DE" smtClean="0"/>
              <a:t>23</a:t>
            </a:fld>
            <a:endParaRPr lang="de-DE" dirty="0"/>
          </a:p>
        </p:txBody>
      </p:sp>
    </p:spTree>
    <p:extLst>
      <p:ext uri="{BB962C8B-B14F-4D97-AF65-F5344CB8AC3E}">
        <p14:creationId xmlns:p14="http://schemas.microsoft.com/office/powerpoint/2010/main" val="4091471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15 </a:t>
            </a:r>
            <a:r>
              <a:rPr lang="en-US" dirty="0" err="1"/>
              <a:t>Minuten</a:t>
            </a:r>
            <a:r>
              <a:rPr lang="en-US" dirty="0"/>
              <a:t> Pause</a:t>
            </a:r>
          </a:p>
        </p:txBody>
      </p:sp>
      <p:sp>
        <p:nvSpPr>
          <p:cNvPr id="4" name="Foliennummernplatzhalter 3"/>
          <p:cNvSpPr>
            <a:spLocks noGrp="1"/>
          </p:cNvSpPr>
          <p:nvPr>
            <p:ph type="sldNum" sz="quarter" idx="5"/>
          </p:nvPr>
        </p:nvSpPr>
        <p:spPr/>
        <p:txBody>
          <a:bodyPr/>
          <a:lstStyle/>
          <a:p>
            <a:fld id="{C446534A-5F74-4E23-B6F9-8484417E59BF}" type="slidenum">
              <a:rPr lang="de-AT" smtClean="0"/>
              <a:t>24</a:t>
            </a:fld>
            <a:endParaRPr lang="de-AT"/>
          </a:p>
        </p:txBody>
      </p:sp>
    </p:spTree>
    <p:extLst>
      <p:ext uri="{BB962C8B-B14F-4D97-AF65-F5344CB8AC3E}">
        <p14:creationId xmlns:p14="http://schemas.microsoft.com/office/powerpoint/2010/main" val="1442435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E301E83F-47DA-7145-B177-CDE51E0A8F8C}" type="slidenum">
              <a:rPr lang="de-DE" smtClean="0"/>
              <a:t>26</a:t>
            </a:fld>
            <a:endParaRPr lang="de-DE"/>
          </a:p>
        </p:txBody>
      </p:sp>
    </p:spTree>
    <p:extLst>
      <p:ext uri="{BB962C8B-B14F-4D97-AF65-F5344CB8AC3E}">
        <p14:creationId xmlns:p14="http://schemas.microsoft.com/office/powerpoint/2010/main" val="1246222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Ergebnisse können erneut so verfasst werden, dass sie am Anschluss mit der Gruppe geteilt werden (Word, PPT, oder ähnliche Programme)</a:t>
            </a:r>
          </a:p>
          <a:p>
            <a:r>
              <a:rPr lang="de-DE" dirty="0"/>
              <a:t>Die Schüler*innen werden für die Gruppenarbeit in Breakout-Rooms aufgeteilt</a:t>
            </a:r>
            <a:endParaRPr lang="de-AT" dirty="0"/>
          </a:p>
        </p:txBody>
      </p:sp>
      <p:sp>
        <p:nvSpPr>
          <p:cNvPr id="4" name="Foliennummernplatzhalter 3"/>
          <p:cNvSpPr>
            <a:spLocks noGrp="1"/>
          </p:cNvSpPr>
          <p:nvPr>
            <p:ph type="sldNum" sz="quarter" idx="10"/>
          </p:nvPr>
        </p:nvSpPr>
        <p:spPr/>
        <p:txBody>
          <a:bodyPr/>
          <a:lstStyle/>
          <a:p>
            <a:fld id="{C446534A-5F74-4E23-B6F9-8484417E59BF}" type="slidenum">
              <a:rPr lang="de-AT" smtClean="0"/>
              <a:t>27</a:t>
            </a:fld>
            <a:endParaRPr lang="de-AT"/>
          </a:p>
        </p:txBody>
      </p:sp>
    </p:spTree>
    <p:extLst>
      <p:ext uri="{BB962C8B-B14F-4D97-AF65-F5344CB8AC3E}">
        <p14:creationId xmlns:p14="http://schemas.microsoft.com/office/powerpoint/2010/main" val="1540788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Aus jedem Break-out-</a:t>
            </a:r>
            <a:r>
              <a:rPr lang="de-AT" dirty="0" err="1"/>
              <a:t>room</a:t>
            </a:r>
            <a:r>
              <a:rPr lang="de-AT" dirty="0"/>
              <a:t> wird berichtet.</a:t>
            </a:r>
          </a:p>
        </p:txBody>
      </p:sp>
      <p:sp>
        <p:nvSpPr>
          <p:cNvPr id="4" name="Foliennummernplatzhalter 3"/>
          <p:cNvSpPr>
            <a:spLocks noGrp="1"/>
          </p:cNvSpPr>
          <p:nvPr>
            <p:ph type="sldNum" sz="quarter" idx="10"/>
          </p:nvPr>
        </p:nvSpPr>
        <p:spPr/>
        <p:txBody>
          <a:bodyPr/>
          <a:lstStyle/>
          <a:p>
            <a:fld id="{E301E83F-47DA-7145-B177-CDE51E0A8F8C}" type="slidenum">
              <a:rPr lang="de-DE" smtClean="0"/>
              <a:t>28</a:t>
            </a:fld>
            <a:endParaRPr lang="de-DE"/>
          </a:p>
        </p:txBody>
      </p:sp>
    </p:spTree>
    <p:extLst>
      <p:ext uri="{BB962C8B-B14F-4D97-AF65-F5344CB8AC3E}">
        <p14:creationId xmlns:p14="http://schemas.microsoft.com/office/powerpoint/2010/main" val="40696599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a:t>
            </a:r>
            <a:r>
              <a:rPr lang="de-DE" baseline="0" dirty="0"/>
              <a:t> Datum muss individuell von dem Lehrpersonal eingetragen werden</a:t>
            </a:r>
            <a:endParaRPr lang="de-DE" dirty="0"/>
          </a:p>
        </p:txBody>
      </p:sp>
      <p:sp>
        <p:nvSpPr>
          <p:cNvPr id="4" name="Foliennummernplatzhalter 3"/>
          <p:cNvSpPr>
            <a:spLocks noGrp="1"/>
          </p:cNvSpPr>
          <p:nvPr>
            <p:ph type="sldNum" sz="quarter" idx="10"/>
          </p:nvPr>
        </p:nvSpPr>
        <p:spPr/>
        <p:txBody>
          <a:bodyPr/>
          <a:lstStyle/>
          <a:p>
            <a:fld id="{E301E83F-47DA-7145-B177-CDE51E0A8F8C}" type="slidenum">
              <a:rPr lang="de-DE" smtClean="0"/>
              <a:t>29</a:t>
            </a:fld>
            <a:endParaRPr lang="de-DE" dirty="0"/>
          </a:p>
        </p:txBody>
      </p:sp>
    </p:spTree>
    <p:extLst>
      <p:ext uri="{BB962C8B-B14F-4D97-AF65-F5344CB8AC3E}">
        <p14:creationId xmlns:p14="http://schemas.microsoft.com/office/powerpoint/2010/main" val="18186283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a:t>
            </a:r>
            <a:r>
              <a:rPr lang="de-DE" baseline="0" dirty="0"/>
              <a:t> Datum muss individuell von dem Lehrpersonal eingetragen werden</a:t>
            </a:r>
            <a:endParaRPr lang="de-DE" dirty="0"/>
          </a:p>
        </p:txBody>
      </p:sp>
      <p:sp>
        <p:nvSpPr>
          <p:cNvPr id="4" name="Foliennummernplatzhalter 3"/>
          <p:cNvSpPr>
            <a:spLocks noGrp="1"/>
          </p:cNvSpPr>
          <p:nvPr>
            <p:ph type="sldNum" sz="quarter" idx="10"/>
          </p:nvPr>
        </p:nvSpPr>
        <p:spPr/>
        <p:txBody>
          <a:bodyPr/>
          <a:lstStyle/>
          <a:p>
            <a:fld id="{C446534A-5F74-4E23-B6F9-8484417E59BF}" type="slidenum">
              <a:rPr lang="de-AT" smtClean="0"/>
              <a:t>30</a:t>
            </a:fld>
            <a:endParaRPr lang="de-AT"/>
          </a:p>
        </p:txBody>
      </p:sp>
    </p:spTree>
    <p:extLst>
      <p:ext uri="{BB962C8B-B14F-4D97-AF65-F5344CB8AC3E}">
        <p14:creationId xmlns:p14="http://schemas.microsoft.com/office/powerpoint/2010/main" val="20410107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301E83F-47DA-7145-B177-CDE51E0A8F8C}" type="slidenum">
              <a:rPr lang="de-DE" smtClean="0"/>
              <a:t>31</a:t>
            </a:fld>
            <a:endParaRPr lang="de-DE"/>
          </a:p>
        </p:txBody>
      </p:sp>
    </p:spTree>
    <p:extLst>
      <p:ext uri="{BB962C8B-B14F-4D97-AF65-F5344CB8AC3E}">
        <p14:creationId xmlns:p14="http://schemas.microsoft.com/office/powerpoint/2010/main" val="3097598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Mehr</a:t>
            </a:r>
            <a:r>
              <a:rPr lang="en-US" dirty="0"/>
              <a:t> </a:t>
            </a:r>
            <a:r>
              <a:rPr lang="en-US" dirty="0" err="1"/>
              <a:t>Infos</a:t>
            </a:r>
            <a:r>
              <a:rPr lang="en-US" dirty="0"/>
              <a:t>: https://</a:t>
            </a:r>
            <a:r>
              <a:rPr lang="en-US" dirty="0" err="1"/>
              <a:t>www.klimaundenergiemodellregionen.at</a:t>
            </a:r>
            <a:r>
              <a:rPr lang="en-US" dirty="0"/>
              <a:t>/</a:t>
            </a:r>
          </a:p>
        </p:txBody>
      </p:sp>
      <p:sp>
        <p:nvSpPr>
          <p:cNvPr id="4" name="Foliennummernplatzhalter 3"/>
          <p:cNvSpPr>
            <a:spLocks noGrp="1"/>
          </p:cNvSpPr>
          <p:nvPr>
            <p:ph type="sldNum" sz="quarter" idx="5"/>
          </p:nvPr>
        </p:nvSpPr>
        <p:spPr/>
        <p:txBody>
          <a:bodyPr/>
          <a:lstStyle/>
          <a:p>
            <a:fld id="{C446534A-5F74-4E23-B6F9-8484417E59BF}" type="slidenum">
              <a:rPr lang="de-AT" smtClean="0"/>
              <a:t>3</a:t>
            </a:fld>
            <a:endParaRPr lang="de-AT"/>
          </a:p>
        </p:txBody>
      </p:sp>
    </p:spTree>
    <p:extLst>
      <p:ext uri="{BB962C8B-B14F-4D97-AF65-F5344CB8AC3E}">
        <p14:creationId xmlns:p14="http://schemas.microsoft.com/office/powerpoint/2010/main" val="4021580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E301E83F-47DA-7145-B177-CDE51E0A8F8C}" type="slidenum">
              <a:rPr lang="de-DE" smtClean="0"/>
              <a:t>4</a:t>
            </a:fld>
            <a:endParaRPr lang="de-DE"/>
          </a:p>
        </p:txBody>
      </p:sp>
    </p:spTree>
    <p:extLst>
      <p:ext uri="{BB962C8B-B14F-4D97-AF65-F5344CB8AC3E}">
        <p14:creationId xmlns:p14="http://schemas.microsoft.com/office/powerpoint/2010/main" val="378432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Um den Ressourcenverbrauch der Menschheit zu decken, bräuchte es 1,6 Erden. Das kann nicht ewig so weitergehen, irgendwann sind die Ressourcen zu Ende.</a:t>
            </a:r>
            <a:br>
              <a:rPr lang="de-DE" baseline="0" dirty="0"/>
            </a:br>
            <a:r>
              <a:rPr lang="de-DE" baseline="0" dirty="0"/>
              <a:t>-&gt; Weltgemeinschaft zielt auf „economic, social and technological progress in harmony with nature“ (UN 2015)</a:t>
            </a:r>
          </a:p>
        </p:txBody>
      </p:sp>
      <p:sp>
        <p:nvSpPr>
          <p:cNvPr id="4" name="Foliennummernplatzhalter 3"/>
          <p:cNvSpPr>
            <a:spLocks noGrp="1"/>
          </p:cNvSpPr>
          <p:nvPr>
            <p:ph type="sldNum" sz="quarter" idx="10"/>
          </p:nvPr>
        </p:nvSpPr>
        <p:spPr/>
        <p:txBody>
          <a:bodyPr/>
          <a:lstStyle/>
          <a:p>
            <a:fld id="{E301E83F-47DA-7145-B177-CDE51E0A8F8C}" type="slidenum">
              <a:rPr lang="de-DE" smtClean="0"/>
              <a:t>5</a:t>
            </a:fld>
            <a:endParaRPr lang="de-DE"/>
          </a:p>
        </p:txBody>
      </p:sp>
    </p:spTree>
    <p:extLst>
      <p:ext uri="{BB962C8B-B14F-4D97-AF65-F5344CB8AC3E}">
        <p14:creationId xmlns:p14="http://schemas.microsoft.com/office/powerpoint/2010/main" val="3004342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Jetzt benötigen Sie das Arbeitsblatt Nachhaltigkeit</a:t>
            </a:r>
          </a:p>
          <a:p>
            <a:r>
              <a:rPr lang="de-DE" dirty="0"/>
              <a:t>vor dem Unterricht an alle senden, alle sollen jetzt die Aufgabe 1 erledigen. (Falls keine Möglichkeit zum Ausdrucken besteht, einfach auf ein eigenes Blatt schreiben, dann sollten die einzelnen Aufgaben noch einmal eingeblendet oder vorgelesen werden)</a:t>
            </a:r>
          </a:p>
        </p:txBody>
      </p:sp>
      <p:sp>
        <p:nvSpPr>
          <p:cNvPr id="4" name="Foliennummernplatzhalter 3"/>
          <p:cNvSpPr>
            <a:spLocks noGrp="1"/>
          </p:cNvSpPr>
          <p:nvPr>
            <p:ph type="sldNum" sz="quarter" idx="10"/>
          </p:nvPr>
        </p:nvSpPr>
        <p:spPr/>
        <p:txBody>
          <a:bodyPr/>
          <a:lstStyle/>
          <a:p>
            <a:fld id="{E301E83F-47DA-7145-B177-CDE51E0A8F8C}" type="slidenum">
              <a:rPr lang="de-DE" smtClean="0"/>
              <a:t>6</a:t>
            </a:fld>
            <a:endParaRPr lang="de-DE" dirty="0"/>
          </a:p>
        </p:txBody>
      </p:sp>
    </p:spTree>
    <p:extLst>
      <p:ext uri="{BB962C8B-B14F-4D97-AF65-F5344CB8AC3E}">
        <p14:creationId xmlns:p14="http://schemas.microsoft.com/office/powerpoint/2010/main" val="1243305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Antwort kann je nach technischen Voraussetzungen digital oder analog aufgeschrieben werden.</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falls Zeit ist, können einzelne SchülerInnen ihre Antworten vorlesen</a:t>
            </a:r>
          </a:p>
          <a:p>
            <a:endParaRPr lang="de-DE" dirty="0"/>
          </a:p>
        </p:txBody>
      </p:sp>
      <p:sp>
        <p:nvSpPr>
          <p:cNvPr id="4" name="Foliennummernplatzhalter 3"/>
          <p:cNvSpPr>
            <a:spLocks noGrp="1"/>
          </p:cNvSpPr>
          <p:nvPr>
            <p:ph type="sldNum" sz="quarter" idx="10"/>
          </p:nvPr>
        </p:nvSpPr>
        <p:spPr/>
        <p:txBody>
          <a:bodyPr/>
          <a:lstStyle/>
          <a:p>
            <a:fld id="{E301E83F-47DA-7145-B177-CDE51E0A8F8C}" type="slidenum">
              <a:rPr lang="de-DE" smtClean="0"/>
              <a:t>7</a:t>
            </a:fld>
            <a:endParaRPr lang="de-DE" dirty="0"/>
          </a:p>
        </p:txBody>
      </p:sp>
    </p:spTree>
    <p:extLst>
      <p:ext uri="{BB962C8B-B14F-4D97-AF65-F5344CB8AC3E}">
        <p14:creationId xmlns:p14="http://schemas.microsoft.com/office/powerpoint/2010/main" val="1179664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Nach dem Erledigen der Aufgabe 1</a:t>
            </a:r>
          </a:p>
          <a:p>
            <a:endParaRPr lang="de-AT" dirty="0"/>
          </a:p>
          <a:p>
            <a:r>
              <a:rPr lang="de-AT" dirty="0"/>
              <a:t>Das Video muss extern abgespielt werden</a:t>
            </a:r>
          </a:p>
          <a:p>
            <a:endParaRPr lang="de-AT" dirty="0"/>
          </a:p>
          <a:p>
            <a:r>
              <a:rPr lang="de-AT" dirty="0"/>
              <a:t>Alternativ kann jetzt auch das </a:t>
            </a:r>
            <a:r>
              <a:rPr lang="de-AT" b="1" dirty="0"/>
              <a:t>Arbeitsblatt „Eine Geschichte aus dem Wald“ </a:t>
            </a:r>
            <a:r>
              <a:rPr lang="de-AT" dirty="0"/>
              <a:t>gelesen werden</a:t>
            </a:r>
          </a:p>
        </p:txBody>
      </p:sp>
      <p:sp>
        <p:nvSpPr>
          <p:cNvPr id="4" name="Foliennummernplatzhalter 3"/>
          <p:cNvSpPr>
            <a:spLocks noGrp="1"/>
          </p:cNvSpPr>
          <p:nvPr>
            <p:ph type="sldNum" sz="quarter" idx="5"/>
          </p:nvPr>
        </p:nvSpPr>
        <p:spPr/>
        <p:txBody>
          <a:bodyPr/>
          <a:lstStyle/>
          <a:p>
            <a:fld id="{C446534A-5F74-4E23-B6F9-8484417E59BF}" type="slidenum">
              <a:rPr lang="de-AT" smtClean="0"/>
              <a:t>8</a:t>
            </a:fld>
            <a:endParaRPr lang="de-AT"/>
          </a:p>
        </p:txBody>
      </p:sp>
    </p:spTree>
    <p:extLst>
      <p:ext uri="{BB962C8B-B14F-4D97-AF65-F5344CB8AC3E}">
        <p14:creationId xmlns:p14="http://schemas.microsoft.com/office/powerpoint/2010/main" val="913099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Schüler*innen sollen zuerst selber überlegen, was sie wo zuordnen würden, bei der Besprechung im Anschluss kann auch diskutiert werden, warum beispielsweise Secondhand Kleidung kaufen alle Aspekte der Nachhaltigkeit vereint.</a:t>
            </a:r>
          </a:p>
          <a:p>
            <a:endParaRPr lang="de-DE" dirty="0"/>
          </a:p>
        </p:txBody>
      </p:sp>
      <p:sp>
        <p:nvSpPr>
          <p:cNvPr id="4" name="Foliennummernplatzhalter 3"/>
          <p:cNvSpPr>
            <a:spLocks noGrp="1"/>
          </p:cNvSpPr>
          <p:nvPr>
            <p:ph type="sldNum" sz="quarter" idx="10"/>
          </p:nvPr>
        </p:nvSpPr>
        <p:spPr/>
        <p:txBody>
          <a:bodyPr/>
          <a:lstStyle/>
          <a:p>
            <a:fld id="{E301E83F-47DA-7145-B177-CDE51E0A8F8C}" type="slidenum">
              <a:rPr lang="de-DE" smtClean="0"/>
              <a:t>9</a:t>
            </a:fld>
            <a:endParaRPr lang="de-DE" dirty="0"/>
          </a:p>
        </p:txBody>
      </p:sp>
    </p:spTree>
    <p:extLst>
      <p:ext uri="{BB962C8B-B14F-4D97-AF65-F5344CB8AC3E}">
        <p14:creationId xmlns:p14="http://schemas.microsoft.com/office/powerpoint/2010/main" val="24332299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F560C5D-3038-8141-9560-7A9B0A5F775F}"/>
              </a:ext>
            </a:extLst>
          </p:cNvPr>
          <p:cNvPicPr>
            <a:picLocks noChangeAspect="1"/>
          </p:cNvPicPr>
          <p:nvPr userDrawn="1"/>
        </p:nvPicPr>
        <p:blipFill rotWithShape="1">
          <a:blip r:embed="rId2"/>
          <a:srcRect l="-1161" r="4122" b="10341"/>
          <a:stretch/>
        </p:blipFill>
        <p:spPr>
          <a:xfrm>
            <a:off x="1688432" y="0"/>
            <a:ext cx="10503568" cy="6858000"/>
          </a:xfrm>
          <a:prstGeom prst="rect">
            <a:avLst/>
          </a:prstGeom>
        </p:spPr>
      </p:pic>
      <p:sp>
        <p:nvSpPr>
          <p:cNvPr id="2" name="Title 1"/>
          <p:cNvSpPr>
            <a:spLocks noGrp="1"/>
          </p:cNvSpPr>
          <p:nvPr>
            <p:ph type="ctrTitle"/>
          </p:nvPr>
        </p:nvSpPr>
        <p:spPr>
          <a:xfrm>
            <a:off x="841258" y="2167598"/>
            <a:ext cx="5771814" cy="1555316"/>
          </a:xfrm>
        </p:spPr>
        <p:txBody>
          <a:bodyPr anchor="b">
            <a:noAutofit/>
          </a:bodyPr>
          <a:lstStyle>
            <a:lvl1pPr algn="l">
              <a:defRPr sz="5400">
                <a:solidFill>
                  <a:srgbClr val="005993"/>
                </a:solidFill>
              </a:defRPr>
            </a:lvl1pPr>
          </a:lstStyle>
          <a:p>
            <a:r>
              <a:rPr lang="de-AT"/>
              <a:t>Mastertitelformat bearbeiten</a:t>
            </a:r>
            <a:endParaRPr lang="en-US" dirty="0"/>
          </a:p>
        </p:txBody>
      </p:sp>
      <p:sp>
        <p:nvSpPr>
          <p:cNvPr id="3" name="Subtitle 2"/>
          <p:cNvSpPr>
            <a:spLocks noGrp="1"/>
          </p:cNvSpPr>
          <p:nvPr>
            <p:ph type="subTitle" idx="1"/>
          </p:nvPr>
        </p:nvSpPr>
        <p:spPr>
          <a:xfrm>
            <a:off x="841257" y="4208425"/>
            <a:ext cx="4563500" cy="1562921"/>
          </a:xfrm>
        </p:spPr>
        <p:txBody>
          <a:bodyPr anchor="t"/>
          <a:lstStyle>
            <a:lvl1pPr marL="0" indent="0" algn="l">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a:t>Master-Untertitelformat bearbeiten</a:t>
            </a:r>
            <a:endParaRPr lang="en-US" dirty="0"/>
          </a:p>
        </p:txBody>
      </p:sp>
      <p:pic>
        <p:nvPicPr>
          <p:cNvPr id="13" name="Grafik 12">
            <a:extLst>
              <a:ext uri="{FF2B5EF4-FFF2-40B4-BE49-F238E27FC236}">
                <a16:creationId xmlns:a16="http://schemas.microsoft.com/office/drawing/2014/main" id="{00B84368-48AB-7648-A740-029D8E301C1A}"/>
              </a:ext>
            </a:extLst>
          </p:cNvPr>
          <p:cNvPicPr>
            <a:picLocks noChangeAspect="1"/>
          </p:cNvPicPr>
          <p:nvPr userDrawn="1"/>
        </p:nvPicPr>
        <p:blipFill>
          <a:blip r:embed="rId3"/>
          <a:stretch>
            <a:fillRect/>
          </a:stretch>
        </p:blipFill>
        <p:spPr>
          <a:xfrm>
            <a:off x="841257" y="408779"/>
            <a:ext cx="1542715" cy="870801"/>
          </a:xfrm>
          <a:prstGeom prst="rect">
            <a:avLst/>
          </a:prstGeom>
        </p:spPr>
      </p:pic>
      <p:sp>
        <p:nvSpPr>
          <p:cNvPr id="16" name="Textfeld 15">
            <a:extLst>
              <a:ext uri="{FF2B5EF4-FFF2-40B4-BE49-F238E27FC236}">
                <a16:creationId xmlns:a16="http://schemas.microsoft.com/office/drawing/2014/main" id="{58DF18A2-A2E6-C844-8C27-F3E66679F08E}"/>
              </a:ext>
            </a:extLst>
          </p:cNvPr>
          <p:cNvSpPr txBox="1"/>
          <p:nvPr userDrawn="1"/>
        </p:nvSpPr>
        <p:spPr>
          <a:xfrm>
            <a:off x="10167729" y="5643778"/>
            <a:ext cx="1451819" cy="735411"/>
          </a:xfrm>
          <a:prstGeom prst="rect">
            <a:avLst/>
          </a:prstGeom>
          <a:noFill/>
        </p:spPr>
        <p:txBody>
          <a:bodyPr wrap="square" rtlCol="0" anchor="ctr" anchorCtr="0">
            <a:no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lang="de-DE" sz="1400" b="1" dirty="0">
                <a:solidFill>
                  <a:schemeClr val="bg1"/>
                </a:solidFill>
              </a:rPr>
              <a:t>alpS GmbH</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1050" spc="0" dirty="0">
                <a:solidFill>
                  <a:schemeClr val="bg1"/>
                </a:solidFill>
              </a:rPr>
              <a:t>Grabenweg 68</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1050" dirty="0">
                <a:solidFill>
                  <a:schemeClr val="bg1"/>
                </a:solidFill>
              </a:rPr>
              <a:t>6020 Innsbruck</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1050" dirty="0">
                <a:solidFill>
                  <a:schemeClr val="bg1"/>
                </a:solidFill>
              </a:rPr>
              <a:t>www.alp-s.at </a:t>
            </a:r>
          </a:p>
        </p:txBody>
      </p:sp>
      <p:sp>
        <p:nvSpPr>
          <p:cNvPr id="33" name="Date Placeholder 3">
            <a:extLst>
              <a:ext uri="{FF2B5EF4-FFF2-40B4-BE49-F238E27FC236}">
                <a16:creationId xmlns:a16="http://schemas.microsoft.com/office/drawing/2014/main" id="{E554CCB7-4988-7A42-A440-684B642E8662}"/>
              </a:ext>
            </a:extLst>
          </p:cNvPr>
          <p:cNvSpPr>
            <a:spLocks noGrp="1"/>
          </p:cNvSpPr>
          <p:nvPr>
            <p:ph type="dt" sz="half" idx="2"/>
          </p:nvPr>
        </p:nvSpPr>
        <p:spPr>
          <a:xfrm>
            <a:off x="841257" y="6184010"/>
            <a:ext cx="1542715" cy="230832"/>
          </a:xfrm>
          <a:prstGeom prst="rect">
            <a:avLst/>
          </a:prstGeom>
        </p:spPr>
        <p:txBody>
          <a:bodyPr vert="horz" lIns="91440" tIns="45720" rIns="91440" bIns="45720" rtlCol="0" anchor="ctr">
            <a:spAutoFit/>
          </a:bodyPr>
          <a:lstStyle>
            <a:lvl1pPr marL="0" marR="0" indent="0" algn="r" defTabSz="914400" rtl="0" eaLnBrk="1" fontAlgn="auto" latinLnBrk="0" hangingPunct="1">
              <a:lnSpc>
                <a:spcPct val="100000"/>
              </a:lnSpc>
              <a:spcBef>
                <a:spcPts val="0"/>
              </a:spcBef>
              <a:spcAft>
                <a:spcPts val="0"/>
              </a:spcAft>
              <a:buClrTx/>
              <a:buSzTx/>
              <a:buFontTx/>
              <a:buNone/>
              <a:tabLst/>
              <a:defRPr sz="1000" b="1">
                <a:solidFill>
                  <a:schemeClr val="tx1"/>
                </a:solidFill>
                <a:latin typeface="+mn-lt"/>
              </a:defRPr>
            </a:lvl1pPr>
          </a:lstStyle>
          <a:p>
            <a:pPr algn="l"/>
            <a:fld id="{1F9DD5C7-5CAD-4F44-9B3C-321A6F7CA179}" type="datetime1">
              <a:rPr lang="de-DE" sz="900" b="0" smtClean="0">
                <a:solidFill>
                  <a:srgbClr val="000000">
                    <a:tint val="75000"/>
                  </a:srgbClr>
                </a:solidFill>
              </a:rPr>
              <a:t>13.11.2021</a:t>
            </a:fld>
            <a:endParaRPr lang="de-DE" sz="900" b="0" dirty="0">
              <a:solidFill>
                <a:srgbClr val="000000">
                  <a:tint val="75000"/>
                </a:srgbClr>
              </a:solidFill>
            </a:endParaRPr>
          </a:p>
        </p:txBody>
      </p:sp>
    </p:spTree>
    <p:extLst>
      <p:ext uri="{BB962C8B-B14F-4D97-AF65-F5344CB8AC3E}">
        <p14:creationId xmlns:p14="http://schemas.microsoft.com/office/powerpoint/2010/main" val="339689385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264153" y="609600"/>
            <a:ext cx="8596668" cy="3403600"/>
          </a:xfrm>
        </p:spPr>
        <p:txBody>
          <a:bodyPr anchor="ctr">
            <a:normAutofit/>
          </a:bodyPr>
          <a:lstStyle>
            <a:lvl1pPr algn="l">
              <a:defRPr sz="4400" b="0" cap="none"/>
            </a:lvl1pPr>
          </a:lstStyle>
          <a:p>
            <a:r>
              <a:rPr lang="de-AT"/>
              <a:t>Mastertitelformat bearbeiten</a:t>
            </a:r>
            <a:endParaRPr lang="en-US" dirty="0"/>
          </a:p>
        </p:txBody>
      </p:sp>
      <p:sp>
        <p:nvSpPr>
          <p:cNvPr id="3" name="Text Placeholder 2"/>
          <p:cNvSpPr>
            <a:spLocks noGrp="1"/>
          </p:cNvSpPr>
          <p:nvPr>
            <p:ph type="body" idx="1"/>
          </p:nvPr>
        </p:nvSpPr>
        <p:spPr>
          <a:xfrm>
            <a:off x="1264153"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AT"/>
              <a:t>Mastertextformat bearbeiten</a:t>
            </a:r>
          </a:p>
        </p:txBody>
      </p:sp>
      <p:pic>
        <p:nvPicPr>
          <p:cNvPr id="7" name="Grafik 6">
            <a:extLst>
              <a:ext uri="{FF2B5EF4-FFF2-40B4-BE49-F238E27FC236}">
                <a16:creationId xmlns:a16="http://schemas.microsoft.com/office/drawing/2014/main" id="{A0A36146-88D9-6447-96CA-7D64262826D7}"/>
              </a:ext>
            </a:extLst>
          </p:cNvPr>
          <p:cNvPicPr>
            <a:picLocks noChangeAspect="1"/>
          </p:cNvPicPr>
          <p:nvPr userDrawn="1"/>
        </p:nvPicPr>
        <p:blipFill>
          <a:blip r:embed="rId2"/>
          <a:stretch>
            <a:fillRect/>
          </a:stretch>
        </p:blipFill>
        <p:spPr>
          <a:xfrm>
            <a:off x="10203016" y="488533"/>
            <a:ext cx="1542715" cy="870801"/>
          </a:xfrm>
          <a:prstGeom prst="rect">
            <a:avLst/>
          </a:prstGeom>
        </p:spPr>
      </p:pic>
      <p:sp>
        <p:nvSpPr>
          <p:cNvPr id="9" name="Date Placeholder 3">
            <a:extLst>
              <a:ext uri="{FF2B5EF4-FFF2-40B4-BE49-F238E27FC236}">
                <a16:creationId xmlns:a16="http://schemas.microsoft.com/office/drawing/2014/main" id="{497AEDA6-94FA-E447-BB0A-F4E0FDE1C792}"/>
              </a:ext>
            </a:extLst>
          </p:cNvPr>
          <p:cNvSpPr>
            <a:spLocks noGrp="1"/>
          </p:cNvSpPr>
          <p:nvPr>
            <p:ph type="dt" sz="half" idx="10"/>
          </p:nvPr>
        </p:nvSpPr>
        <p:spPr>
          <a:xfrm>
            <a:off x="8583803" y="6383260"/>
            <a:ext cx="911939" cy="365125"/>
          </a:xfrm>
        </p:spPr>
        <p:txBody>
          <a:bodyPr/>
          <a:lstStyle/>
          <a:p>
            <a:fld id="{0D538FE1-28B6-4D48-8A89-CB9A12880FE9}" type="datetime1">
              <a:rPr lang="de-DE" smtClean="0"/>
              <a:t>13.11.2021</a:t>
            </a:fld>
            <a:endParaRPr lang="de-DE"/>
          </a:p>
        </p:txBody>
      </p:sp>
      <p:sp>
        <p:nvSpPr>
          <p:cNvPr id="10" name="Footer Placeholder 4">
            <a:extLst>
              <a:ext uri="{FF2B5EF4-FFF2-40B4-BE49-F238E27FC236}">
                <a16:creationId xmlns:a16="http://schemas.microsoft.com/office/drawing/2014/main" id="{75D9270F-4D6E-C543-8EAB-73C8CE31295D}"/>
              </a:ext>
            </a:extLst>
          </p:cNvPr>
          <p:cNvSpPr>
            <a:spLocks noGrp="1"/>
          </p:cNvSpPr>
          <p:nvPr>
            <p:ph type="ftr" sz="quarter" idx="11"/>
          </p:nvPr>
        </p:nvSpPr>
        <p:spPr>
          <a:xfrm>
            <a:off x="1264153" y="6383260"/>
            <a:ext cx="6297612" cy="365125"/>
          </a:xfrm>
        </p:spPr>
        <p:txBody>
          <a:bodyPr/>
          <a:lstStyle>
            <a:lvl1pPr>
              <a:defRPr/>
            </a:lvl1pPr>
          </a:lstStyle>
          <a:p>
            <a:r>
              <a:rPr lang="de-DE" dirty="0"/>
              <a:t>Für den Inhalt verantwortlich:  Maria Mustermann und Maximilian Mustermann</a:t>
            </a:r>
            <a:r>
              <a:rPr lang="de-DE" dirty="0">
                <a:solidFill>
                  <a:srgbClr val="D8213B"/>
                </a:solidFill>
              </a:rPr>
              <a:t> |</a:t>
            </a:r>
            <a:r>
              <a:rPr lang="de-DE" dirty="0"/>
              <a:t> © </a:t>
            </a:r>
            <a:r>
              <a:rPr lang="de-DE" dirty="0" err="1"/>
              <a:t>alpS</a:t>
            </a:r>
            <a:endParaRPr lang="de-DE" dirty="0"/>
          </a:p>
        </p:txBody>
      </p:sp>
      <p:sp>
        <p:nvSpPr>
          <p:cNvPr id="11" name="Slide Number Placeholder 5">
            <a:extLst>
              <a:ext uri="{FF2B5EF4-FFF2-40B4-BE49-F238E27FC236}">
                <a16:creationId xmlns:a16="http://schemas.microsoft.com/office/drawing/2014/main" id="{E1527175-B3F9-D343-8719-E58F16296BD9}"/>
              </a:ext>
            </a:extLst>
          </p:cNvPr>
          <p:cNvSpPr>
            <a:spLocks noGrp="1"/>
          </p:cNvSpPr>
          <p:nvPr>
            <p:ph type="sldNum" sz="quarter" idx="12"/>
          </p:nvPr>
        </p:nvSpPr>
        <p:spPr>
          <a:xfrm>
            <a:off x="9733664" y="6383260"/>
            <a:ext cx="683339" cy="365125"/>
          </a:xfrm>
        </p:spPr>
        <p:txBody>
          <a:bodyPr/>
          <a:lstStyle/>
          <a:p>
            <a:fld id="{746CF255-2EF9-8C44-B1E3-1E88CF6971FD}" type="slidenum">
              <a:rPr lang="de-DE" smtClean="0"/>
              <a:t>‹Nr.›</a:t>
            </a:fld>
            <a:endParaRPr lang="de-DE"/>
          </a:p>
        </p:txBody>
      </p:sp>
      <p:cxnSp>
        <p:nvCxnSpPr>
          <p:cNvPr id="13" name="Gerade Verbindung 12">
            <a:extLst>
              <a:ext uri="{FF2B5EF4-FFF2-40B4-BE49-F238E27FC236}">
                <a16:creationId xmlns:a16="http://schemas.microsoft.com/office/drawing/2014/main" id="{1D8874E5-DE71-1C4A-A379-71B46256CC04}"/>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4" name="Grafik 13">
            <a:extLst>
              <a:ext uri="{FF2B5EF4-FFF2-40B4-BE49-F238E27FC236}">
                <a16:creationId xmlns:a16="http://schemas.microsoft.com/office/drawing/2014/main" id="{81B2985E-9BCC-884B-8264-541FE28B82C3}"/>
              </a:ext>
            </a:extLst>
          </p:cNvPr>
          <p:cNvPicPr>
            <a:picLocks noChangeAspect="1"/>
          </p:cNvPicPr>
          <p:nvPr userDrawn="1"/>
        </p:nvPicPr>
        <p:blipFill>
          <a:blip r:embed="rId3"/>
          <a:stretch>
            <a:fillRect/>
          </a:stretch>
        </p:blipFill>
        <p:spPr>
          <a:xfrm>
            <a:off x="0" y="6300000"/>
            <a:ext cx="1264153" cy="561929"/>
          </a:xfrm>
          <a:prstGeom prst="rect">
            <a:avLst/>
          </a:prstGeom>
        </p:spPr>
      </p:pic>
    </p:spTree>
    <p:extLst>
      <p:ext uri="{BB962C8B-B14F-4D97-AF65-F5344CB8AC3E}">
        <p14:creationId xmlns:p14="http://schemas.microsoft.com/office/powerpoint/2010/main" val="2075756170"/>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264153" y="609600"/>
            <a:ext cx="8094134" cy="3022600"/>
          </a:xfrm>
        </p:spPr>
        <p:txBody>
          <a:bodyPr anchor="ctr">
            <a:normAutofit/>
          </a:bodyPr>
          <a:lstStyle>
            <a:lvl1pPr algn="l">
              <a:defRPr sz="4400" b="0" cap="none"/>
            </a:lvl1pPr>
          </a:lstStyle>
          <a:p>
            <a:r>
              <a:rPr lang="de-AT"/>
              <a:t>Mastertitelformat bearbeiten</a:t>
            </a:r>
            <a:endParaRPr lang="en-US" dirty="0"/>
          </a:p>
        </p:txBody>
      </p:sp>
      <p:sp>
        <p:nvSpPr>
          <p:cNvPr id="23" name="Text Placeholder 9"/>
          <p:cNvSpPr>
            <a:spLocks noGrp="1"/>
          </p:cNvSpPr>
          <p:nvPr>
            <p:ph type="body" sz="quarter" idx="13"/>
          </p:nvPr>
        </p:nvSpPr>
        <p:spPr>
          <a:xfrm>
            <a:off x="1264153" y="3632200"/>
            <a:ext cx="809413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AT"/>
              <a:t>Mastertextformat bearbeiten</a:t>
            </a:r>
          </a:p>
        </p:txBody>
      </p:sp>
      <p:sp>
        <p:nvSpPr>
          <p:cNvPr id="3" name="Text Placeholder 2"/>
          <p:cNvSpPr>
            <a:spLocks noGrp="1"/>
          </p:cNvSpPr>
          <p:nvPr>
            <p:ph type="body" idx="1"/>
          </p:nvPr>
        </p:nvSpPr>
        <p:spPr>
          <a:xfrm>
            <a:off x="1264153" y="4479827"/>
            <a:ext cx="915285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AT"/>
              <a:t>Mastertextformat bearbeiten</a:t>
            </a:r>
          </a:p>
        </p:txBody>
      </p:sp>
      <p:sp>
        <p:nvSpPr>
          <p:cNvPr id="20" name="TextBox 19"/>
          <p:cNvSpPr txBox="1"/>
          <p:nvPr/>
        </p:nvSpPr>
        <p:spPr>
          <a:xfrm>
            <a:off x="761619"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rgbClr val="005993"/>
                </a:solidFill>
                <a:effectLst/>
                <a:latin typeface="Arial"/>
              </a:rPr>
              <a:t>“</a:t>
            </a:r>
          </a:p>
        </p:txBody>
      </p:sp>
      <p:sp>
        <p:nvSpPr>
          <p:cNvPr id="22" name="TextBox 21"/>
          <p:cNvSpPr txBox="1"/>
          <p:nvPr/>
        </p:nvSpPr>
        <p:spPr>
          <a:xfrm>
            <a:off x="925122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rgbClr val="005993"/>
                </a:solidFill>
                <a:latin typeface="Arial"/>
              </a:rPr>
              <a:t>”</a:t>
            </a:r>
            <a:endParaRPr lang="en-US" dirty="0">
              <a:solidFill>
                <a:srgbClr val="005993"/>
              </a:solidFill>
              <a:latin typeface="Arial"/>
            </a:endParaRPr>
          </a:p>
        </p:txBody>
      </p:sp>
      <p:sp>
        <p:nvSpPr>
          <p:cNvPr id="12" name="Date Placeholder 3">
            <a:extLst>
              <a:ext uri="{FF2B5EF4-FFF2-40B4-BE49-F238E27FC236}">
                <a16:creationId xmlns:a16="http://schemas.microsoft.com/office/drawing/2014/main" id="{561EC601-DCCA-6F4D-B941-B65B801C8CAA}"/>
              </a:ext>
            </a:extLst>
          </p:cNvPr>
          <p:cNvSpPr>
            <a:spLocks noGrp="1"/>
          </p:cNvSpPr>
          <p:nvPr>
            <p:ph type="dt" sz="half" idx="10"/>
          </p:nvPr>
        </p:nvSpPr>
        <p:spPr>
          <a:xfrm>
            <a:off x="8583803" y="6383260"/>
            <a:ext cx="911939" cy="365125"/>
          </a:xfrm>
        </p:spPr>
        <p:txBody>
          <a:bodyPr/>
          <a:lstStyle/>
          <a:p>
            <a:fld id="{22DAF19F-8EE5-BC4C-8A7F-F556C8929E6E}" type="datetime1">
              <a:rPr lang="de-DE" smtClean="0"/>
              <a:t>13.11.2021</a:t>
            </a:fld>
            <a:endParaRPr lang="de-DE"/>
          </a:p>
        </p:txBody>
      </p:sp>
      <p:sp>
        <p:nvSpPr>
          <p:cNvPr id="13" name="Footer Placeholder 4">
            <a:extLst>
              <a:ext uri="{FF2B5EF4-FFF2-40B4-BE49-F238E27FC236}">
                <a16:creationId xmlns:a16="http://schemas.microsoft.com/office/drawing/2014/main" id="{72B9968F-3888-2F43-8D1B-7E51B244F94B}"/>
              </a:ext>
            </a:extLst>
          </p:cNvPr>
          <p:cNvSpPr>
            <a:spLocks noGrp="1"/>
          </p:cNvSpPr>
          <p:nvPr>
            <p:ph type="ftr" sz="quarter" idx="11"/>
          </p:nvPr>
        </p:nvSpPr>
        <p:spPr>
          <a:xfrm>
            <a:off x="1264153" y="6383260"/>
            <a:ext cx="6297612" cy="365125"/>
          </a:xfrm>
        </p:spPr>
        <p:txBody>
          <a:bodyPr/>
          <a:lstStyle>
            <a:lvl1pPr>
              <a:defRPr/>
            </a:lvl1pPr>
          </a:lstStyle>
          <a:p>
            <a:r>
              <a:rPr lang="de-DE" dirty="0"/>
              <a:t>Für den Inhalt verantwortlich:  Maria Mustermann und Maximilian Mustermann</a:t>
            </a:r>
            <a:r>
              <a:rPr lang="de-DE" dirty="0">
                <a:solidFill>
                  <a:srgbClr val="D8213B"/>
                </a:solidFill>
              </a:rPr>
              <a:t> |</a:t>
            </a:r>
            <a:r>
              <a:rPr lang="de-DE" dirty="0"/>
              <a:t> © </a:t>
            </a:r>
            <a:r>
              <a:rPr lang="de-DE" dirty="0" err="1"/>
              <a:t>alpS</a:t>
            </a:r>
            <a:endParaRPr lang="de-DE" dirty="0"/>
          </a:p>
        </p:txBody>
      </p:sp>
      <p:sp>
        <p:nvSpPr>
          <p:cNvPr id="14" name="Slide Number Placeholder 5">
            <a:extLst>
              <a:ext uri="{FF2B5EF4-FFF2-40B4-BE49-F238E27FC236}">
                <a16:creationId xmlns:a16="http://schemas.microsoft.com/office/drawing/2014/main" id="{7C9A8197-F881-B140-BF88-8D0208001627}"/>
              </a:ext>
            </a:extLst>
          </p:cNvPr>
          <p:cNvSpPr>
            <a:spLocks noGrp="1"/>
          </p:cNvSpPr>
          <p:nvPr>
            <p:ph type="sldNum" sz="quarter" idx="12"/>
          </p:nvPr>
        </p:nvSpPr>
        <p:spPr>
          <a:xfrm>
            <a:off x="9733664" y="6383260"/>
            <a:ext cx="683339" cy="365125"/>
          </a:xfrm>
        </p:spPr>
        <p:txBody>
          <a:bodyPr/>
          <a:lstStyle/>
          <a:p>
            <a:fld id="{746CF255-2EF9-8C44-B1E3-1E88CF6971FD}" type="slidenum">
              <a:rPr lang="de-DE" smtClean="0"/>
              <a:t>‹Nr.›</a:t>
            </a:fld>
            <a:endParaRPr lang="de-DE"/>
          </a:p>
        </p:txBody>
      </p:sp>
      <p:cxnSp>
        <p:nvCxnSpPr>
          <p:cNvPr id="16" name="Gerade Verbindung 15">
            <a:extLst>
              <a:ext uri="{FF2B5EF4-FFF2-40B4-BE49-F238E27FC236}">
                <a16:creationId xmlns:a16="http://schemas.microsoft.com/office/drawing/2014/main" id="{88227B42-312A-5F4E-8C85-02934ACEDE84}"/>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B3B94B66-C1D0-4B4E-BD1A-16C47CF960F0}"/>
              </a:ext>
            </a:extLst>
          </p:cNvPr>
          <p:cNvPicPr>
            <a:picLocks noChangeAspect="1"/>
          </p:cNvPicPr>
          <p:nvPr userDrawn="1"/>
        </p:nvPicPr>
        <p:blipFill>
          <a:blip r:embed="rId2"/>
          <a:stretch>
            <a:fillRect/>
          </a:stretch>
        </p:blipFill>
        <p:spPr>
          <a:xfrm>
            <a:off x="0" y="6300000"/>
            <a:ext cx="1264153" cy="561929"/>
          </a:xfrm>
          <a:prstGeom prst="rect">
            <a:avLst/>
          </a:prstGeom>
        </p:spPr>
      </p:pic>
    </p:spTree>
    <p:extLst>
      <p:ext uri="{BB962C8B-B14F-4D97-AF65-F5344CB8AC3E}">
        <p14:creationId xmlns:p14="http://schemas.microsoft.com/office/powerpoint/2010/main" val="3084758957"/>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1264153" y="1931988"/>
            <a:ext cx="9152850" cy="2595460"/>
          </a:xfrm>
        </p:spPr>
        <p:txBody>
          <a:bodyPr anchor="b">
            <a:normAutofit/>
          </a:bodyPr>
          <a:lstStyle>
            <a:lvl1pPr algn="l">
              <a:defRPr sz="4400" b="0" cap="none"/>
            </a:lvl1pPr>
          </a:lstStyle>
          <a:p>
            <a:r>
              <a:rPr lang="de-AT"/>
              <a:t>Mastertitelformat bearbeiten</a:t>
            </a:r>
            <a:endParaRPr lang="en-US" dirty="0"/>
          </a:p>
        </p:txBody>
      </p:sp>
      <p:sp>
        <p:nvSpPr>
          <p:cNvPr id="3" name="Text Placeholder 2"/>
          <p:cNvSpPr>
            <a:spLocks noGrp="1"/>
          </p:cNvSpPr>
          <p:nvPr>
            <p:ph type="body" idx="1"/>
          </p:nvPr>
        </p:nvSpPr>
        <p:spPr>
          <a:xfrm>
            <a:off x="1264153" y="4527448"/>
            <a:ext cx="9152850"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AT"/>
              <a:t>Mastertextformat bearbeiten</a:t>
            </a:r>
          </a:p>
        </p:txBody>
      </p:sp>
      <p:pic>
        <p:nvPicPr>
          <p:cNvPr id="7" name="Grafik 6">
            <a:extLst>
              <a:ext uri="{FF2B5EF4-FFF2-40B4-BE49-F238E27FC236}">
                <a16:creationId xmlns:a16="http://schemas.microsoft.com/office/drawing/2014/main" id="{366C9EF5-BA9F-3F48-AEFF-EABC28C40C7D}"/>
              </a:ext>
            </a:extLst>
          </p:cNvPr>
          <p:cNvPicPr>
            <a:picLocks noChangeAspect="1"/>
          </p:cNvPicPr>
          <p:nvPr userDrawn="1"/>
        </p:nvPicPr>
        <p:blipFill>
          <a:blip r:embed="rId2"/>
          <a:stretch>
            <a:fillRect/>
          </a:stretch>
        </p:blipFill>
        <p:spPr>
          <a:xfrm>
            <a:off x="10203016" y="488533"/>
            <a:ext cx="1542715" cy="870801"/>
          </a:xfrm>
          <a:prstGeom prst="rect">
            <a:avLst/>
          </a:prstGeom>
        </p:spPr>
      </p:pic>
      <p:sp>
        <p:nvSpPr>
          <p:cNvPr id="9" name="Date Placeholder 3">
            <a:extLst>
              <a:ext uri="{FF2B5EF4-FFF2-40B4-BE49-F238E27FC236}">
                <a16:creationId xmlns:a16="http://schemas.microsoft.com/office/drawing/2014/main" id="{2E2D48E1-1122-1345-B69A-19CF090C83B4}"/>
              </a:ext>
            </a:extLst>
          </p:cNvPr>
          <p:cNvSpPr>
            <a:spLocks noGrp="1"/>
          </p:cNvSpPr>
          <p:nvPr>
            <p:ph type="dt" sz="half" idx="10"/>
          </p:nvPr>
        </p:nvSpPr>
        <p:spPr>
          <a:xfrm>
            <a:off x="8583803" y="6383260"/>
            <a:ext cx="911939" cy="365125"/>
          </a:xfrm>
        </p:spPr>
        <p:txBody>
          <a:bodyPr/>
          <a:lstStyle/>
          <a:p>
            <a:fld id="{0BBAAA99-ECA4-C042-8E81-7BD87776B77F}" type="datetime1">
              <a:rPr lang="de-DE" smtClean="0"/>
              <a:t>13.11.2021</a:t>
            </a:fld>
            <a:endParaRPr lang="de-DE"/>
          </a:p>
        </p:txBody>
      </p:sp>
      <p:sp>
        <p:nvSpPr>
          <p:cNvPr id="10" name="Footer Placeholder 4">
            <a:extLst>
              <a:ext uri="{FF2B5EF4-FFF2-40B4-BE49-F238E27FC236}">
                <a16:creationId xmlns:a16="http://schemas.microsoft.com/office/drawing/2014/main" id="{C07C5341-A4B7-FD4C-9CAF-813840DF9599}"/>
              </a:ext>
            </a:extLst>
          </p:cNvPr>
          <p:cNvSpPr>
            <a:spLocks noGrp="1"/>
          </p:cNvSpPr>
          <p:nvPr>
            <p:ph type="ftr" sz="quarter" idx="11"/>
          </p:nvPr>
        </p:nvSpPr>
        <p:spPr>
          <a:xfrm>
            <a:off x="1264153" y="6383260"/>
            <a:ext cx="6297612" cy="365125"/>
          </a:xfrm>
        </p:spPr>
        <p:txBody>
          <a:bodyPr/>
          <a:lstStyle>
            <a:lvl1pPr>
              <a:defRPr/>
            </a:lvl1pPr>
          </a:lstStyle>
          <a:p>
            <a:r>
              <a:rPr lang="de-DE" dirty="0"/>
              <a:t>Für den Inhalt verantwortlich:  Maria Mustermann und Maximilian Mustermann</a:t>
            </a:r>
            <a:r>
              <a:rPr lang="de-DE" dirty="0">
                <a:solidFill>
                  <a:srgbClr val="D8213B"/>
                </a:solidFill>
              </a:rPr>
              <a:t> |</a:t>
            </a:r>
            <a:r>
              <a:rPr lang="de-DE" dirty="0"/>
              <a:t> © </a:t>
            </a:r>
            <a:r>
              <a:rPr lang="de-DE" dirty="0" err="1"/>
              <a:t>alpS</a:t>
            </a:r>
            <a:endParaRPr lang="de-DE" dirty="0"/>
          </a:p>
        </p:txBody>
      </p:sp>
      <p:sp>
        <p:nvSpPr>
          <p:cNvPr id="11" name="Slide Number Placeholder 5">
            <a:extLst>
              <a:ext uri="{FF2B5EF4-FFF2-40B4-BE49-F238E27FC236}">
                <a16:creationId xmlns:a16="http://schemas.microsoft.com/office/drawing/2014/main" id="{3021D9A7-A2B8-F749-BA6A-84EE8E97C9BB}"/>
              </a:ext>
            </a:extLst>
          </p:cNvPr>
          <p:cNvSpPr>
            <a:spLocks noGrp="1"/>
          </p:cNvSpPr>
          <p:nvPr>
            <p:ph type="sldNum" sz="quarter" idx="12"/>
          </p:nvPr>
        </p:nvSpPr>
        <p:spPr>
          <a:xfrm>
            <a:off x="9733664" y="6383260"/>
            <a:ext cx="683339" cy="365125"/>
          </a:xfrm>
        </p:spPr>
        <p:txBody>
          <a:bodyPr/>
          <a:lstStyle/>
          <a:p>
            <a:fld id="{746CF255-2EF9-8C44-B1E3-1E88CF6971FD}" type="slidenum">
              <a:rPr lang="de-DE" smtClean="0"/>
              <a:t>‹Nr.›</a:t>
            </a:fld>
            <a:endParaRPr lang="de-DE"/>
          </a:p>
        </p:txBody>
      </p:sp>
      <p:cxnSp>
        <p:nvCxnSpPr>
          <p:cNvPr id="13" name="Gerade Verbindung 12">
            <a:extLst>
              <a:ext uri="{FF2B5EF4-FFF2-40B4-BE49-F238E27FC236}">
                <a16:creationId xmlns:a16="http://schemas.microsoft.com/office/drawing/2014/main" id="{9ADD5773-6A5D-EA4E-91C1-4E4C6B1053B3}"/>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4" name="Grafik 13">
            <a:extLst>
              <a:ext uri="{FF2B5EF4-FFF2-40B4-BE49-F238E27FC236}">
                <a16:creationId xmlns:a16="http://schemas.microsoft.com/office/drawing/2014/main" id="{8162012D-1D0A-C248-9C8E-C10875767AB6}"/>
              </a:ext>
            </a:extLst>
          </p:cNvPr>
          <p:cNvPicPr>
            <a:picLocks noChangeAspect="1"/>
          </p:cNvPicPr>
          <p:nvPr userDrawn="1"/>
        </p:nvPicPr>
        <p:blipFill>
          <a:blip r:embed="rId3"/>
          <a:stretch>
            <a:fillRect/>
          </a:stretch>
        </p:blipFill>
        <p:spPr>
          <a:xfrm>
            <a:off x="0" y="6300000"/>
            <a:ext cx="1264153" cy="561929"/>
          </a:xfrm>
          <a:prstGeom prst="rect">
            <a:avLst/>
          </a:prstGeom>
        </p:spPr>
      </p:pic>
    </p:spTree>
    <p:extLst>
      <p:ext uri="{BB962C8B-B14F-4D97-AF65-F5344CB8AC3E}">
        <p14:creationId xmlns:p14="http://schemas.microsoft.com/office/powerpoint/2010/main" val="2611419236"/>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1264153" y="609600"/>
            <a:ext cx="8094134" cy="3022600"/>
          </a:xfrm>
        </p:spPr>
        <p:txBody>
          <a:bodyPr anchor="ctr">
            <a:normAutofit/>
          </a:bodyPr>
          <a:lstStyle>
            <a:lvl1pPr algn="l">
              <a:defRPr sz="4400" b="0" cap="none"/>
            </a:lvl1pPr>
          </a:lstStyle>
          <a:p>
            <a:r>
              <a:rPr lang="de-AT"/>
              <a:t>Mastertitelformat bearbeiten</a:t>
            </a:r>
            <a:endParaRPr lang="en-US" dirty="0"/>
          </a:p>
        </p:txBody>
      </p:sp>
      <p:sp>
        <p:nvSpPr>
          <p:cNvPr id="23" name="Text Placeholder 9"/>
          <p:cNvSpPr>
            <a:spLocks noGrp="1"/>
          </p:cNvSpPr>
          <p:nvPr>
            <p:ph type="body" sz="quarter" idx="13"/>
          </p:nvPr>
        </p:nvSpPr>
        <p:spPr>
          <a:xfrm>
            <a:off x="1264153" y="4013200"/>
            <a:ext cx="915284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AT"/>
              <a:t>Mastertextformat bearbeiten</a:t>
            </a:r>
          </a:p>
        </p:txBody>
      </p:sp>
      <p:sp>
        <p:nvSpPr>
          <p:cNvPr id="3" name="Text Placeholder 2"/>
          <p:cNvSpPr>
            <a:spLocks noGrp="1"/>
          </p:cNvSpPr>
          <p:nvPr>
            <p:ph type="body" idx="1"/>
          </p:nvPr>
        </p:nvSpPr>
        <p:spPr>
          <a:xfrm>
            <a:off x="1264153" y="4527448"/>
            <a:ext cx="9152849"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AT"/>
              <a:t>Mastertextformat bearbeiten</a:t>
            </a:r>
          </a:p>
        </p:txBody>
      </p:sp>
      <p:sp>
        <p:nvSpPr>
          <p:cNvPr id="24" name="TextBox 23"/>
          <p:cNvSpPr txBox="1"/>
          <p:nvPr/>
        </p:nvSpPr>
        <p:spPr>
          <a:xfrm>
            <a:off x="881219"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rgbClr val="005993"/>
                </a:solidFill>
                <a:effectLst/>
                <a:latin typeface="Arial"/>
              </a:rPr>
              <a:t>“</a:t>
            </a:r>
          </a:p>
        </p:txBody>
      </p:sp>
      <p:sp>
        <p:nvSpPr>
          <p:cNvPr id="25" name="TextBox 24"/>
          <p:cNvSpPr txBox="1"/>
          <p:nvPr/>
        </p:nvSpPr>
        <p:spPr>
          <a:xfrm>
            <a:off x="9263599"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rgbClr val="005993"/>
                </a:solidFill>
                <a:effectLst/>
                <a:latin typeface="Arial"/>
              </a:rPr>
              <a:t>”</a:t>
            </a:r>
          </a:p>
        </p:txBody>
      </p:sp>
      <p:pic>
        <p:nvPicPr>
          <p:cNvPr id="10" name="Grafik 9">
            <a:extLst>
              <a:ext uri="{FF2B5EF4-FFF2-40B4-BE49-F238E27FC236}">
                <a16:creationId xmlns:a16="http://schemas.microsoft.com/office/drawing/2014/main" id="{7BFE4F55-EAEC-9E4A-950A-DFB83C5E0B4D}"/>
              </a:ext>
            </a:extLst>
          </p:cNvPr>
          <p:cNvPicPr>
            <a:picLocks noChangeAspect="1"/>
          </p:cNvPicPr>
          <p:nvPr userDrawn="1"/>
        </p:nvPicPr>
        <p:blipFill>
          <a:blip r:embed="rId2"/>
          <a:stretch>
            <a:fillRect/>
          </a:stretch>
        </p:blipFill>
        <p:spPr>
          <a:xfrm>
            <a:off x="10203016" y="488533"/>
            <a:ext cx="1542715" cy="870801"/>
          </a:xfrm>
          <a:prstGeom prst="rect">
            <a:avLst/>
          </a:prstGeom>
        </p:spPr>
      </p:pic>
      <p:sp>
        <p:nvSpPr>
          <p:cNvPr id="12" name="Date Placeholder 3">
            <a:extLst>
              <a:ext uri="{FF2B5EF4-FFF2-40B4-BE49-F238E27FC236}">
                <a16:creationId xmlns:a16="http://schemas.microsoft.com/office/drawing/2014/main" id="{DAF6FAC4-8D51-3F44-B3D4-1AAE2581AF08}"/>
              </a:ext>
            </a:extLst>
          </p:cNvPr>
          <p:cNvSpPr>
            <a:spLocks noGrp="1"/>
          </p:cNvSpPr>
          <p:nvPr>
            <p:ph type="dt" sz="half" idx="10"/>
          </p:nvPr>
        </p:nvSpPr>
        <p:spPr>
          <a:xfrm>
            <a:off x="8583803" y="6383260"/>
            <a:ext cx="911939" cy="365125"/>
          </a:xfrm>
        </p:spPr>
        <p:txBody>
          <a:bodyPr/>
          <a:lstStyle/>
          <a:p>
            <a:fld id="{11E8AAF3-66AC-FE42-B539-89239BB565C0}" type="datetime1">
              <a:rPr lang="de-DE" smtClean="0"/>
              <a:t>13.11.2021</a:t>
            </a:fld>
            <a:endParaRPr lang="de-DE"/>
          </a:p>
        </p:txBody>
      </p:sp>
      <p:sp>
        <p:nvSpPr>
          <p:cNvPr id="13" name="Footer Placeholder 4">
            <a:extLst>
              <a:ext uri="{FF2B5EF4-FFF2-40B4-BE49-F238E27FC236}">
                <a16:creationId xmlns:a16="http://schemas.microsoft.com/office/drawing/2014/main" id="{88D55BEF-A3C6-1848-816B-C148BE9BDEBA}"/>
              </a:ext>
            </a:extLst>
          </p:cNvPr>
          <p:cNvSpPr>
            <a:spLocks noGrp="1"/>
          </p:cNvSpPr>
          <p:nvPr>
            <p:ph type="ftr" sz="quarter" idx="11"/>
          </p:nvPr>
        </p:nvSpPr>
        <p:spPr>
          <a:xfrm>
            <a:off x="1264153" y="6383260"/>
            <a:ext cx="6297612" cy="365125"/>
          </a:xfrm>
        </p:spPr>
        <p:txBody>
          <a:bodyPr/>
          <a:lstStyle>
            <a:lvl1pPr>
              <a:defRPr/>
            </a:lvl1pPr>
          </a:lstStyle>
          <a:p>
            <a:r>
              <a:rPr lang="de-DE" dirty="0"/>
              <a:t>Für den Inhalt verantwortlich:  Maria Mustermann und Maximilian Mustermann</a:t>
            </a:r>
            <a:r>
              <a:rPr lang="de-DE" dirty="0">
                <a:solidFill>
                  <a:srgbClr val="D8213B"/>
                </a:solidFill>
              </a:rPr>
              <a:t> |</a:t>
            </a:r>
            <a:r>
              <a:rPr lang="de-DE" dirty="0"/>
              <a:t> © </a:t>
            </a:r>
            <a:r>
              <a:rPr lang="de-DE" dirty="0" err="1"/>
              <a:t>alpS</a:t>
            </a:r>
            <a:endParaRPr lang="de-DE" dirty="0"/>
          </a:p>
        </p:txBody>
      </p:sp>
      <p:sp>
        <p:nvSpPr>
          <p:cNvPr id="14" name="Slide Number Placeholder 5">
            <a:extLst>
              <a:ext uri="{FF2B5EF4-FFF2-40B4-BE49-F238E27FC236}">
                <a16:creationId xmlns:a16="http://schemas.microsoft.com/office/drawing/2014/main" id="{B5CFD9FD-7D86-744A-84B0-B2F8ECE6C6D7}"/>
              </a:ext>
            </a:extLst>
          </p:cNvPr>
          <p:cNvSpPr>
            <a:spLocks noGrp="1"/>
          </p:cNvSpPr>
          <p:nvPr>
            <p:ph type="sldNum" sz="quarter" idx="12"/>
          </p:nvPr>
        </p:nvSpPr>
        <p:spPr>
          <a:xfrm>
            <a:off x="9733664" y="6383260"/>
            <a:ext cx="683339" cy="365125"/>
          </a:xfrm>
        </p:spPr>
        <p:txBody>
          <a:bodyPr/>
          <a:lstStyle/>
          <a:p>
            <a:fld id="{746CF255-2EF9-8C44-B1E3-1E88CF6971FD}" type="slidenum">
              <a:rPr lang="de-DE" smtClean="0"/>
              <a:t>‹Nr.›</a:t>
            </a:fld>
            <a:endParaRPr lang="de-DE"/>
          </a:p>
        </p:txBody>
      </p:sp>
      <p:cxnSp>
        <p:nvCxnSpPr>
          <p:cNvPr id="16" name="Gerade Verbindung 15">
            <a:extLst>
              <a:ext uri="{FF2B5EF4-FFF2-40B4-BE49-F238E27FC236}">
                <a16:creationId xmlns:a16="http://schemas.microsoft.com/office/drawing/2014/main" id="{2091F5BD-52FE-924A-A9D8-D595292D5DE6}"/>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70974A4B-D6DC-DE4C-A7B9-6EE876E0E15E}"/>
              </a:ext>
            </a:extLst>
          </p:cNvPr>
          <p:cNvPicPr>
            <a:picLocks noChangeAspect="1"/>
          </p:cNvPicPr>
          <p:nvPr userDrawn="1"/>
        </p:nvPicPr>
        <p:blipFill>
          <a:blip r:embed="rId3"/>
          <a:stretch>
            <a:fillRect/>
          </a:stretch>
        </p:blipFill>
        <p:spPr>
          <a:xfrm>
            <a:off x="0" y="6300000"/>
            <a:ext cx="1264153" cy="561929"/>
          </a:xfrm>
          <a:prstGeom prst="rect">
            <a:avLst/>
          </a:prstGeom>
        </p:spPr>
      </p:pic>
    </p:spTree>
    <p:extLst>
      <p:ext uri="{BB962C8B-B14F-4D97-AF65-F5344CB8AC3E}">
        <p14:creationId xmlns:p14="http://schemas.microsoft.com/office/powerpoint/2010/main" val="157424838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1268385" y="609600"/>
            <a:ext cx="8588203" cy="3022600"/>
          </a:xfrm>
        </p:spPr>
        <p:txBody>
          <a:bodyPr anchor="ctr">
            <a:normAutofit/>
          </a:bodyPr>
          <a:lstStyle>
            <a:lvl1pPr algn="l">
              <a:defRPr sz="4400" b="0" cap="none"/>
            </a:lvl1pPr>
          </a:lstStyle>
          <a:p>
            <a:r>
              <a:rPr lang="de-AT"/>
              <a:t>Mastertitelformat bearbeiten</a:t>
            </a:r>
            <a:endParaRPr lang="en-US" dirty="0"/>
          </a:p>
        </p:txBody>
      </p:sp>
      <p:sp>
        <p:nvSpPr>
          <p:cNvPr id="23" name="Text Placeholder 9"/>
          <p:cNvSpPr>
            <a:spLocks noGrp="1"/>
          </p:cNvSpPr>
          <p:nvPr>
            <p:ph type="body" sz="quarter" idx="13"/>
          </p:nvPr>
        </p:nvSpPr>
        <p:spPr>
          <a:xfrm>
            <a:off x="1264153" y="4013200"/>
            <a:ext cx="9152850"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AT"/>
              <a:t>Mastertextformat bearbeiten</a:t>
            </a:r>
          </a:p>
        </p:txBody>
      </p:sp>
      <p:sp>
        <p:nvSpPr>
          <p:cNvPr id="3" name="Text Placeholder 2"/>
          <p:cNvSpPr>
            <a:spLocks noGrp="1"/>
          </p:cNvSpPr>
          <p:nvPr>
            <p:ph type="body" idx="1"/>
          </p:nvPr>
        </p:nvSpPr>
        <p:spPr>
          <a:xfrm>
            <a:off x="1264153" y="4527448"/>
            <a:ext cx="915285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AT"/>
              <a:t>Mastertextformat bearbeiten</a:t>
            </a:r>
          </a:p>
        </p:txBody>
      </p:sp>
      <p:pic>
        <p:nvPicPr>
          <p:cNvPr id="8" name="Grafik 7">
            <a:extLst>
              <a:ext uri="{FF2B5EF4-FFF2-40B4-BE49-F238E27FC236}">
                <a16:creationId xmlns:a16="http://schemas.microsoft.com/office/drawing/2014/main" id="{7C505653-9E2F-C042-BE10-7740DF59A21D}"/>
              </a:ext>
            </a:extLst>
          </p:cNvPr>
          <p:cNvPicPr>
            <a:picLocks noChangeAspect="1"/>
          </p:cNvPicPr>
          <p:nvPr userDrawn="1"/>
        </p:nvPicPr>
        <p:blipFill>
          <a:blip r:embed="rId2"/>
          <a:stretch>
            <a:fillRect/>
          </a:stretch>
        </p:blipFill>
        <p:spPr>
          <a:xfrm>
            <a:off x="10203016" y="488533"/>
            <a:ext cx="1542715" cy="870801"/>
          </a:xfrm>
          <a:prstGeom prst="rect">
            <a:avLst/>
          </a:prstGeom>
        </p:spPr>
      </p:pic>
      <p:sp>
        <p:nvSpPr>
          <p:cNvPr id="10" name="Date Placeholder 3">
            <a:extLst>
              <a:ext uri="{FF2B5EF4-FFF2-40B4-BE49-F238E27FC236}">
                <a16:creationId xmlns:a16="http://schemas.microsoft.com/office/drawing/2014/main" id="{D15A045F-7A8B-6146-91BC-840F07C50B04}"/>
              </a:ext>
            </a:extLst>
          </p:cNvPr>
          <p:cNvSpPr>
            <a:spLocks noGrp="1"/>
          </p:cNvSpPr>
          <p:nvPr>
            <p:ph type="dt" sz="half" idx="10"/>
          </p:nvPr>
        </p:nvSpPr>
        <p:spPr>
          <a:xfrm>
            <a:off x="8583803" y="6383260"/>
            <a:ext cx="911939" cy="365125"/>
          </a:xfrm>
        </p:spPr>
        <p:txBody>
          <a:bodyPr/>
          <a:lstStyle/>
          <a:p>
            <a:fld id="{C2F53D61-EDAC-254A-B718-767BE232D687}" type="datetime1">
              <a:rPr lang="de-DE" smtClean="0"/>
              <a:t>13.11.2021</a:t>
            </a:fld>
            <a:endParaRPr lang="de-DE"/>
          </a:p>
        </p:txBody>
      </p:sp>
      <p:sp>
        <p:nvSpPr>
          <p:cNvPr id="11" name="Footer Placeholder 4">
            <a:extLst>
              <a:ext uri="{FF2B5EF4-FFF2-40B4-BE49-F238E27FC236}">
                <a16:creationId xmlns:a16="http://schemas.microsoft.com/office/drawing/2014/main" id="{47D6010F-99AF-694E-B041-ADA86A884D29}"/>
              </a:ext>
            </a:extLst>
          </p:cNvPr>
          <p:cNvSpPr>
            <a:spLocks noGrp="1"/>
          </p:cNvSpPr>
          <p:nvPr>
            <p:ph type="ftr" sz="quarter" idx="11"/>
          </p:nvPr>
        </p:nvSpPr>
        <p:spPr>
          <a:xfrm>
            <a:off x="1264153" y="6383260"/>
            <a:ext cx="6297612" cy="365125"/>
          </a:xfrm>
        </p:spPr>
        <p:txBody>
          <a:bodyPr/>
          <a:lstStyle>
            <a:lvl1pPr>
              <a:defRPr/>
            </a:lvl1pPr>
          </a:lstStyle>
          <a:p>
            <a:r>
              <a:rPr lang="de-DE" dirty="0"/>
              <a:t>Für den Inhalt verantwortlich:  Maria Mustermann und Maximilian Mustermann</a:t>
            </a:r>
            <a:r>
              <a:rPr lang="de-DE" dirty="0">
                <a:solidFill>
                  <a:srgbClr val="D8213B"/>
                </a:solidFill>
              </a:rPr>
              <a:t> |</a:t>
            </a:r>
            <a:r>
              <a:rPr lang="de-DE" dirty="0"/>
              <a:t> © </a:t>
            </a:r>
            <a:r>
              <a:rPr lang="de-DE" dirty="0" err="1"/>
              <a:t>alpS</a:t>
            </a:r>
            <a:endParaRPr lang="de-DE" dirty="0"/>
          </a:p>
        </p:txBody>
      </p:sp>
      <p:sp>
        <p:nvSpPr>
          <p:cNvPr id="12" name="Slide Number Placeholder 5">
            <a:extLst>
              <a:ext uri="{FF2B5EF4-FFF2-40B4-BE49-F238E27FC236}">
                <a16:creationId xmlns:a16="http://schemas.microsoft.com/office/drawing/2014/main" id="{D1C4BB75-B8B2-6A42-8E8A-D0ED36C09CFB}"/>
              </a:ext>
            </a:extLst>
          </p:cNvPr>
          <p:cNvSpPr>
            <a:spLocks noGrp="1"/>
          </p:cNvSpPr>
          <p:nvPr>
            <p:ph type="sldNum" sz="quarter" idx="12"/>
          </p:nvPr>
        </p:nvSpPr>
        <p:spPr>
          <a:xfrm>
            <a:off x="9733664" y="6383260"/>
            <a:ext cx="683339" cy="365125"/>
          </a:xfrm>
        </p:spPr>
        <p:txBody>
          <a:bodyPr/>
          <a:lstStyle/>
          <a:p>
            <a:fld id="{746CF255-2EF9-8C44-B1E3-1E88CF6971FD}" type="slidenum">
              <a:rPr lang="de-DE" smtClean="0"/>
              <a:t>‹Nr.›</a:t>
            </a:fld>
            <a:endParaRPr lang="de-DE"/>
          </a:p>
        </p:txBody>
      </p:sp>
      <p:cxnSp>
        <p:nvCxnSpPr>
          <p:cNvPr id="14" name="Gerade Verbindung 13">
            <a:extLst>
              <a:ext uri="{FF2B5EF4-FFF2-40B4-BE49-F238E27FC236}">
                <a16:creationId xmlns:a16="http://schemas.microsoft.com/office/drawing/2014/main" id="{15C64DEF-5D16-D84D-AB13-045263898423}"/>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370712F2-F342-AB44-9E67-42D3943D1F14}"/>
              </a:ext>
            </a:extLst>
          </p:cNvPr>
          <p:cNvPicPr>
            <a:picLocks noChangeAspect="1"/>
          </p:cNvPicPr>
          <p:nvPr userDrawn="1"/>
        </p:nvPicPr>
        <p:blipFill>
          <a:blip r:embed="rId3"/>
          <a:stretch>
            <a:fillRect/>
          </a:stretch>
        </p:blipFill>
        <p:spPr>
          <a:xfrm>
            <a:off x="0" y="6300000"/>
            <a:ext cx="1264153" cy="561929"/>
          </a:xfrm>
          <a:prstGeom prst="rect">
            <a:avLst/>
          </a:prstGeom>
        </p:spPr>
      </p:pic>
    </p:spTree>
    <p:extLst>
      <p:ext uri="{BB962C8B-B14F-4D97-AF65-F5344CB8AC3E}">
        <p14:creationId xmlns:p14="http://schemas.microsoft.com/office/powerpoint/2010/main" val="2667301227"/>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a:t>Mastertitelformat bearbeiten</a:t>
            </a:r>
            <a:endParaRPr lang="en-US" dirty="0"/>
          </a:p>
        </p:txBody>
      </p:sp>
      <p:sp>
        <p:nvSpPr>
          <p:cNvPr id="3" name="Vertical Text Placeholder 2"/>
          <p:cNvSpPr>
            <a:spLocks noGrp="1"/>
          </p:cNvSpPr>
          <p:nvPr>
            <p:ph type="body" orient="vert" idx="1"/>
          </p:nvPr>
        </p:nvSpPr>
        <p:spPr>
          <a:xfrm>
            <a:off x="1264153" y="2160589"/>
            <a:ext cx="9152850" cy="3880773"/>
          </a:xfrm>
        </p:spPr>
        <p:txBody>
          <a:bodyPr vert="eaVert"/>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en-US" dirty="0"/>
          </a:p>
        </p:txBody>
      </p:sp>
      <p:pic>
        <p:nvPicPr>
          <p:cNvPr id="7" name="Grafik 6">
            <a:extLst>
              <a:ext uri="{FF2B5EF4-FFF2-40B4-BE49-F238E27FC236}">
                <a16:creationId xmlns:a16="http://schemas.microsoft.com/office/drawing/2014/main" id="{82A36461-CBD7-A64D-B4EB-5D7EA8CFB5E3}"/>
              </a:ext>
            </a:extLst>
          </p:cNvPr>
          <p:cNvPicPr>
            <a:picLocks noChangeAspect="1"/>
          </p:cNvPicPr>
          <p:nvPr userDrawn="1"/>
        </p:nvPicPr>
        <p:blipFill>
          <a:blip r:embed="rId2"/>
          <a:stretch>
            <a:fillRect/>
          </a:stretch>
        </p:blipFill>
        <p:spPr>
          <a:xfrm>
            <a:off x="10203016" y="488533"/>
            <a:ext cx="1542715" cy="870801"/>
          </a:xfrm>
          <a:prstGeom prst="rect">
            <a:avLst/>
          </a:prstGeom>
        </p:spPr>
      </p:pic>
      <p:sp>
        <p:nvSpPr>
          <p:cNvPr id="9" name="Date Placeholder 3">
            <a:extLst>
              <a:ext uri="{FF2B5EF4-FFF2-40B4-BE49-F238E27FC236}">
                <a16:creationId xmlns:a16="http://schemas.microsoft.com/office/drawing/2014/main" id="{E58FC5EA-9B3A-1140-94DD-37054BE51C0E}"/>
              </a:ext>
            </a:extLst>
          </p:cNvPr>
          <p:cNvSpPr>
            <a:spLocks noGrp="1"/>
          </p:cNvSpPr>
          <p:nvPr>
            <p:ph type="dt" sz="half" idx="10"/>
          </p:nvPr>
        </p:nvSpPr>
        <p:spPr>
          <a:xfrm>
            <a:off x="8583803" y="6383260"/>
            <a:ext cx="911939" cy="365125"/>
          </a:xfrm>
        </p:spPr>
        <p:txBody>
          <a:bodyPr/>
          <a:lstStyle/>
          <a:p>
            <a:fld id="{2B316897-7601-4F45-8C19-3BE6CF8179DD}" type="datetime1">
              <a:rPr lang="de-DE" smtClean="0"/>
              <a:t>13.11.2021</a:t>
            </a:fld>
            <a:endParaRPr lang="de-DE"/>
          </a:p>
        </p:txBody>
      </p:sp>
      <p:sp>
        <p:nvSpPr>
          <p:cNvPr id="10" name="Footer Placeholder 4">
            <a:extLst>
              <a:ext uri="{FF2B5EF4-FFF2-40B4-BE49-F238E27FC236}">
                <a16:creationId xmlns:a16="http://schemas.microsoft.com/office/drawing/2014/main" id="{09BB362E-0643-E84D-8F31-54145ECD916D}"/>
              </a:ext>
            </a:extLst>
          </p:cNvPr>
          <p:cNvSpPr>
            <a:spLocks noGrp="1"/>
          </p:cNvSpPr>
          <p:nvPr>
            <p:ph type="ftr" sz="quarter" idx="11"/>
          </p:nvPr>
        </p:nvSpPr>
        <p:spPr>
          <a:xfrm>
            <a:off x="1264153" y="6383260"/>
            <a:ext cx="6297612" cy="365125"/>
          </a:xfrm>
        </p:spPr>
        <p:txBody>
          <a:bodyPr/>
          <a:lstStyle>
            <a:lvl1pPr>
              <a:defRPr/>
            </a:lvl1pPr>
          </a:lstStyle>
          <a:p>
            <a:r>
              <a:rPr lang="de-DE" dirty="0"/>
              <a:t>Für den Inhalt verantwortlich:  Maria Mustermann und Maximilian Mustermann</a:t>
            </a:r>
            <a:r>
              <a:rPr lang="de-DE" dirty="0">
                <a:solidFill>
                  <a:srgbClr val="D8213B"/>
                </a:solidFill>
              </a:rPr>
              <a:t> |</a:t>
            </a:r>
            <a:r>
              <a:rPr lang="de-DE" dirty="0"/>
              <a:t> © </a:t>
            </a:r>
            <a:r>
              <a:rPr lang="de-DE" dirty="0" err="1"/>
              <a:t>alpS</a:t>
            </a:r>
            <a:endParaRPr lang="de-DE" dirty="0"/>
          </a:p>
        </p:txBody>
      </p:sp>
      <p:sp>
        <p:nvSpPr>
          <p:cNvPr id="11" name="Slide Number Placeholder 5">
            <a:extLst>
              <a:ext uri="{FF2B5EF4-FFF2-40B4-BE49-F238E27FC236}">
                <a16:creationId xmlns:a16="http://schemas.microsoft.com/office/drawing/2014/main" id="{53CBCC54-CA44-CF43-8202-7A3BA844C1FA}"/>
              </a:ext>
            </a:extLst>
          </p:cNvPr>
          <p:cNvSpPr>
            <a:spLocks noGrp="1"/>
          </p:cNvSpPr>
          <p:nvPr>
            <p:ph type="sldNum" sz="quarter" idx="12"/>
          </p:nvPr>
        </p:nvSpPr>
        <p:spPr>
          <a:xfrm>
            <a:off x="9733664" y="6383260"/>
            <a:ext cx="683339" cy="365125"/>
          </a:xfrm>
        </p:spPr>
        <p:txBody>
          <a:bodyPr/>
          <a:lstStyle/>
          <a:p>
            <a:fld id="{746CF255-2EF9-8C44-B1E3-1E88CF6971FD}" type="slidenum">
              <a:rPr lang="de-DE" smtClean="0"/>
              <a:t>‹Nr.›</a:t>
            </a:fld>
            <a:endParaRPr lang="de-DE"/>
          </a:p>
        </p:txBody>
      </p:sp>
      <p:cxnSp>
        <p:nvCxnSpPr>
          <p:cNvPr id="13" name="Gerade Verbindung 12">
            <a:extLst>
              <a:ext uri="{FF2B5EF4-FFF2-40B4-BE49-F238E27FC236}">
                <a16:creationId xmlns:a16="http://schemas.microsoft.com/office/drawing/2014/main" id="{049E450C-E906-184F-955A-98EFE2708144}"/>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4" name="Grafik 13">
            <a:extLst>
              <a:ext uri="{FF2B5EF4-FFF2-40B4-BE49-F238E27FC236}">
                <a16:creationId xmlns:a16="http://schemas.microsoft.com/office/drawing/2014/main" id="{70987FBA-6F34-8245-9ED0-A5919FD8DD02}"/>
              </a:ext>
            </a:extLst>
          </p:cNvPr>
          <p:cNvPicPr>
            <a:picLocks noChangeAspect="1"/>
          </p:cNvPicPr>
          <p:nvPr userDrawn="1"/>
        </p:nvPicPr>
        <p:blipFill>
          <a:blip r:embed="rId3"/>
          <a:stretch>
            <a:fillRect/>
          </a:stretch>
        </p:blipFill>
        <p:spPr>
          <a:xfrm>
            <a:off x="0" y="6300000"/>
            <a:ext cx="1264153" cy="561929"/>
          </a:xfrm>
          <a:prstGeom prst="rect">
            <a:avLst/>
          </a:prstGeom>
        </p:spPr>
      </p:pic>
    </p:spTree>
    <p:extLst>
      <p:ext uri="{BB962C8B-B14F-4D97-AF65-F5344CB8AC3E}">
        <p14:creationId xmlns:p14="http://schemas.microsoft.com/office/powerpoint/2010/main" val="228072196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70590" y="1621410"/>
            <a:ext cx="1646413" cy="4239640"/>
          </a:xfrm>
        </p:spPr>
        <p:txBody>
          <a:bodyPr vert="eaVert" anchor="ctr"/>
          <a:lstStyle/>
          <a:p>
            <a:r>
              <a:rPr lang="de-AT"/>
              <a:t>Mastertitelformat bearbeiten</a:t>
            </a:r>
            <a:endParaRPr lang="en-US" dirty="0"/>
          </a:p>
        </p:txBody>
      </p:sp>
      <p:sp>
        <p:nvSpPr>
          <p:cNvPr id="3" name="Vertical Text Placeholder 2"/>
          <p:cNvSpPr>
            <a:spLocks noGrp="1"/>
          </p:cNvSpPr>
          <p:nvPr>
            <p:ph type="body" orient="vert" idx="1"/>
          </p:nvPr>
        </p:nvSpPr>
        <p:spPr>
          <a:xfrm>
            <a:off x="1264153" y="609600"/>
            <a:ext cx="7060150" cy="5251450"/>
          </a:xfrm>
        </p:spPr>
        <p:txBody>
          <a:bodyPr vert="eaVert"/>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en-US" dirty="0"/>
          </a:p>
        </p:txBody>
      </p:sp>
      <p:pic>
        <p:nvPicPr>
          <p:cNvPr id="7" name="Grafik 6">
            <a:extLst>
              <a:ext uri="{FF2B5EF4-FFF2-40B4-BE49-F238E27FC236}">
                <a16:creationId xmlns:a16="http://schemas.microsoft.com/office/drawing/2014/main" id="{AB883812-50D5-0C48-A2CC-3B631D1F16AD}"/>
              </a:ext>
            </a:extLst>
          </p:cNvPr>
          <p:cNvPicPr>
            <a:picLocks noChangeAspect="1"/>
          </p:cNvPicPr>
          <p:nvPr userDrawn="1"/>
        </p:nvPicPr>
        <p:blipFill>
          <a:blip r:embed="rId2"/>
          <a:stretch>
            <a:fillRect/>
          </a:stretch>
        </p:blipFill>
        <p:spPr>
          <a:xfrm>
            <a:off x="10203016" y="488533"/>
            <a:ext cx="1542715" cy="870801"/>
          </a:xfrm>
          <a:prstGeom prst="rect">
            <a:avLst/>
          </a:prstGeom>
        </p:spPr>
      </p:pic>
      <p:sp>
        <p:nvSpPr>
          <p:cNvPr id="9" name="Date Placeholder 3">
            <a:extLst>
              <a:ext uri="{FF2B5EF4-FFF2-40B4-BE49-F238E27FC236}">
                <a16:creationId xmlns:a16="http://schemas.microsoft.com/office/drawing/2014/main" id="{6C148C0F-FDAA-FD40-A3B5-DC0F9CCDC513}"/>
              </a:ext>
            </a:extLst>
          </p:cNvPr>
          <p:cNvSpPr>
            <a:spLocks noGrp="1"/>
          </p:cNvSpPr>
          <p:nvPr>
            <p:ph type="dt" sz="half" idx="10"/>
          </p:nvPr>
        </p:nvSpPr>
        <p:spPr>
          <a:xfrm>
            <a:off x="8583803" y="6383260"/>
            <a:ext cx="911939" cy="365125"/>
          </a:xfrm>
        </p:spPr>
        <p:txBody>
          <a:bodyPr/>
          <a:lstStyle/>
          <a:p>
            <a:fld id="{CCF18D6E-DEA5-E442-B026-099CE537D24E}" type="datetime1">
              <a:rPr lang="de-DE" smtClean="0"/>
              <a:t>13.11.2021</a:t>
            </a:fld>
            <a:endParaRPr lang="de-DE"/>
          </a:p>
        </p:txBody>
      </p:sp>
      <p:sp>
        <p:nvSpPr>
          <p:cNvPr id="10" name="Footer Placeholder 4">
            <a:extLst>
              <a:ext uri="{FF2B5EF4-FFF2-40B4-BE49-F238E27FC236}">
                <a16:creationId xmlns:a16="http://schemas.microsoft.com/office/drawing/2014/main" id="{E9560B0A-CF3A-6D41-97D8-2A4CE1ED862F}"/>
              </a:ext>
            </a:extLst>
          </p:cNvPr>
          <p:cNvSpPr>
            <a:spLocks noGrp="1"/>
          </p:cNvSpPr>
          <p:nvPr>
            <p:ph type="ftr" sz="quarter" idx="11"/>
          </p:nvPr>
        </p:nvSpPr>
        <p:spPr>
          <a:xfrm>
            <a:off x="1264153" y="6383260"/>
            <a:ext cx="6297612" cy="365125"/>
          </a:xfrm>
        </p:spPr>
        <p:txBody>
          <a:bodyPr/>
          <a:lstStyle>
            <a:lvl1pPr>
              <a:defRPr/>
            </a:lvl1pPr>
          </a:lstStyle>
          <a:p>
            <a:r>
              <a:rPr lang="de-DE" dirty="0"/>
              <a:t>Für den Inhalt verantwortlich:  Maria Mustermann und Maximilian Mustermann</a:t>
            </a:r>
            <a:r>
              <a:rPr lang="de-DE" dirty="0">
                <a:solidFill>
                  <a:srgbClr val="D8213B"/>
                </a:solidFill>
              </a:rPr>
              <a:t> |</a:t>
            </a:r>
            <a:r>
              <a:rPr lang="de-DE" dirty="0"/>
              <a:t> © </a:t>
            </a:r>
            <a:r>
              <a:rPr lang="de-DE" dirty="0" err="1"/>
              <a:t>alpS</a:t>
            </a:r>
            <a:endParaRPr lang="de-DE" dirty="0"/>
          </a:p>
        </p:txBody>
      </p:sp>
      <p:sp>
        <p:nvSpPr>
          <p:cNvPr id="11" name="Slide Number Placeholder 5">
            <a:extLst>
              <a:ext uri="{FF2B5EF4-FFF2-40B4-BE49-F238E27FC236}">
                <a16:creationId xmlns:a16="http://schemas.microsoft.com/office/drawing/2014/main" id="{9FFF08F9-A6DB-094C-8DCB-FB1275431C12}"/>
              </a:ext>
            </a:extLst>
          </p:cNvPr>
          <p:cNvSpPr>
            <a:spLocks noGrp="1"/>
          </p:cNvSpPr>
          <p:nvPr>
            <p:ph type="sldNum" sz="quarter" idx="12"/>
          </p:nvPr>
        </p:nvSpPr>
        <p:spPr>
          <a:xfrm>
            <a:off x="9733664" y="6383260"/>
            <a:ext cx="683339" cy="365125"/>
          </a:xfrm>
        </p:spPr>
        <p:txBody>
          <a:bodyPr/>
          <a:lstStyle/>
          <a:p>
            <a:fld id="{746CF255-2EF9-8C44-B1E3-1E88CF6971FD}" type="slidenum">
              <a:rPr lang="de-DE" smtClean="0"/>
              <a:t>‹Nr.›</a:t>
            </a:fld>
            <a:endParaRPr lang="de-DE"/>
          </a:p>
        </p:txBody>
      </p:sp>
      <p:cxnSp>
        <p:nvCxnSpPr>
          <p:cNvPr id="13" name="Gerade Verbindung 12">
            <a:extLst>
              <a:ext uri="{FF2B5EF4-FFF2-40B4-BE49-F238E27FC236}">
                <a16:creationId xmlns:a16="http://schemas.microsoft.com/office/drawing/2014/main" id="{9C04DCED-E6C0-B844-A2B5-596ECF070541}"/>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4" name="Grafik 13">
            <a:extLst>
              <a:ext uri="{FF2B5EF4-FFF2-40B4-BE49-F238E27FC236}">
                <a16:creationId xmlns:a16="http://schemas.microsoft.com/office/drawing/2014/main" id="{6DDB47EE-7713-D742-94D9-B18DAA867E87}"/>
              </a:ext>
            </a:extLst>
          </p:cNvPr>
          <p:cNvPicPr>
            <a:picLocks noChangeAspect="1"/>
          </p:cNvPicPr>
          <p:nvPr userDrawn="1"/>
        </p:nvPicPr>
        <p:blipFill>
          <a:blip r:embed="rId3"/>
          <a:stretch>
            <a:fillRect/>
          </a:stretch>
        </p:blipFill>
        <p:spPr>
          <a:xfrm>
            <a:off x="0" y="6300000"/>
            <a:ext cx="1264153" cy="561929"/>
          </a:xfrm>
          <a:prstGeom prst="rect">
            <a:avLst/>
          </a:prstGeom>
        </p:spPr>
      </p:pic>
    </p:spTree>
    <p:extLst>
      <p:ext uri="{BB962C8B-B14F-4D97-AF65-F5344CB8AC3E}">
        <p14:creationId xmlns:p14="http://schemas.microsoft.com/office/powerpoint/2010/main" val="185105326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de-AT"/>
              <a:t>Mastertitelformat bearbeiten</a:t>
            </a:r>
            <a:endParaRPr lang="en-US" dirty="0"/>
          </a:p>
        </p:txBody>
      </p:sp>
      <p:sp>
        <p:nvSpPr>
          <p:cNvPr id="3" name="Content Placeholder 2"/>
          <p:cNvSpPr>
            <a:spLocks noGrp="1"/>
          </p:cNvSpPr>
          <p:nvPr>
            <p:ph idx="1"/>
          </p:nvPr>
        </p:nvSpPr>
        <p:spPr/>
        <p:txBody>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en-US" dirty="0"/>
          </a:p>
        </p:txBody>
      </p:sp>
      <p:sp>
        <p:nvSpPr>
          <p:cNvPr id="4" name="Date Placeholder 3"/>
          <p:cNvSpPr>
            <a:spLocks noGrp="1"/>
          </p:cNvSpPr>
          <p:nvPr>
            <p:ph type="dt" sz="half" idx="10"/>
          </p:nvPr>
        </p:nvSpPr>
        <p:spPr>
          <a:xfrm>
            <a:off x="7791952" y="6383260"/>
            <a:ext cx="911939" cy="365125"/>
          </a:xfrm>
        </p:spPr>
        <p:txBody>
          <a:bodyPr/>
          <a:lstStyle/>
          <a:p>
            <a:fld id="{21FB528C-1E10-AE49-AE12-566146D70B30}" type="datetime1">
              <a:rPr lang="de-DE" smtClean="0"/>
              <a:t>13.11.2021</a:t>
            </a:fld>
            <a:endParaRPr lang="de-DE" dirty="0"/>
          </a:p>
        </p:txBody>
      </p:sp>
      <p:sp>
        <p:nvSpPr>
          <p:cNvPr id="5" name="Footer Placeholder 4"/>
          <p:cNvSpPr>
            <a:spLocks noGrp="1"/>
          </p:cNvSpPr>
          <p:nvPr>
            <p:ph type="ftr" sz="quarter" idx="11"/>
          </p:nvPr>
        </p:nvSpPr>
        <p:spPr>
          <a:xfrm>
            <a:off x="1264153" y="6383260"/>
            <a:ext cx="6297612" cy="365125"/>
          </a:xfrm>
        </p:spPr>
        <p:txBody>
          <a:bodyPr/>
          <a:lstStyle>
            <a:lvl1pPr>
              <a:defRPr/>
            </a:lvl1pPr>
          </a:lstStyle>
          <a:p>
            <a:r>
              <a:rPr lang="de-DE" dirty="0"/>
              <a:t>Für den Inhalt verantwortlich: Daniela Hohenwallner und Maximilian Riede </a:t>
            </a:r>
            <a:r>
              <a:rPr lang="de-DE" dirty="0">
                <a:solidFill>
                  <a:srgbClr val="D8213B"/>
                </a:solidFill>
              </a:rPr>
              <a:t>|</a:t>
            </a:r>
            <a:r>
              <a:rPr lang="de-DE" dirty="0"/>
              <a:t> © alpS</a:t>
            </a:r>
          </a:p>
        </p:txBody>
      </p:sp>
      <p:sp>
        <p:nvSpPr>
          <p:cNvPr id="6" name="Slide Number Placeholder 5"/>
          <p:cNvSpPr>
            <a:spLocks noGrp="1"/>
          </p:cNvSpPr>
          <p:nvPr>
            <p:ph type="sldNum" sz="quarter" idx="12"/>
          </p:nvPr>
        </p:nvSpPr>
        <p:spPr>
          <a:xfrm>
            <a:off x="9177482" y="6383260"/>
            <a:ext cx="683339" cy="365125"/>
          </a:xfrm>
        </p:spPr>
        <p:txBody>
          <a:bodyPr/>
          <a:lstStyle/>
          <a:p>
            <a:fld id="{746CF255-2EF9-8C44-B1E3-1E88CF6971FD}" type="slidenum">
              <a:rPr lang="de-DE" smtClean="0"/>
              <a:t>‹Nr.›</a:t>
            </a:fld>
            <a:endParaRPr lang="de-DE" dirty="0"/>
          </a:p>
        </p:txBody>
      </p:sp>
      <p:cxnSp>
        <p:nvCxnSpPr>
          <p:cNvPr id="17" name="Gerade Verbindung 16">
            <a:extLst>
              <a:ext uri="{FF2B5EF4-FFF2-40B4-BE49-F238E27FC236}">
                <a16:creationId xmlns:a16="http://schemas.microsoft.com/office/drawing/2014/main" id="{EECD6494-C011-1D4B-826A-176912917DA4}"/>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id="{6224FDEC-EB1C-F24B-8D6C-77EB61395941}"/>
              </a:ext>
            </a:extLst>
          </p:cNvPr>
          <p:cNvPicPr>
            <a:picLocks noChangeAspect="1"/>
          </p:cNvPicPr>
          <p:nvPr userDrawn="1"/>
        </p:nvPicPr>
        <p:blipFill>
          <a:blip r:embed="rId2"/>
          <a:stretch>
            <a:fillRect/>
          </a:stretch>
        </p:blipFill>
        <p:spPr>
          <a:xfrm>
            <a:off x="0" y="6300000"/>
            <a:ext cx="1264153" cy="561929"/>
          </a:xfrm>
          <a:prstGeom prst="rect">
            <a:avLst/>
          </a:prstGeom>
        </p:spPr>
      </p:pic>
    </p:spTree>
    <p:extLst>
      <p:ext uri="{BB962C8B-B14F-4D97-AF65-F5344CB8AC3E}">
        <p14:creationId xmlns:p14="http://schemas.microsoft.com/office/powerpoint/2010/main" val="875570803"/>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264152" y="2700867"/>
            <a:ext cx="9152851" cy="1826581"/>
          </a:xfrm>
        </p:spPr>
        <p:txBody>
          <a:bodyPr anchor="b"/>
          <a:lstStyle>
            <a:lvl1pPr algn="l">
              <a:defRPr sz="4000" b="0" cap="none"/>
            </a:lvl1pPr>
          </a:lstStyle>
          <a:p>
            <a:r>
              <a:rPr lang="de-AT"/>
              <a:t>Mastertitelformat bearbeiten</a:t>
            </a:r>
            <a:endParaRPr lang="en-US" dirty="0"/>
          </a:p>
        </p:txBody>
      </p:sp>
      <p:sp>
        <p:nvSpPr>
          <p:cNvPr id="3" name="Text Placeholder 2"/>
          <p:cNvSpPr>
            <a:spLocks noGrp="1"/>
          </p:cNvSpPr>
          <p:nvPr>
            <p:ph type="body" idx="1"/>
          </p:nvPr>
        </p:nvSpPr>
        <p:spPr>
          <a:xfrm>
            <a:off x="1264152" y="4527448"/>
            <a:ext cx="915285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AT"/>
              <a:t>Mastertextformat bearbeiten</a:t>
            </a:r>
          </a:p>
        </p:txBody>
      </p:sp>
      <p:pic>
        <p:nvPicPr>
          <p:cNvPr id="7" name="Grafik 6">
            <a:extLst>
              <a:ext uri="{FF2B5EF4-FFF2-40B4-BE49-F238E27FC236}">
                <a16:creationId xmlns:a16="http://schemas.microsoft.com/office/drawing/2014/main" id="{F99042A8-3B3A-DD4F-B6CE-69F02B1871B3}"/>
              </a:ext>
            </a:extLst>
          </p:cNvPr>
          <p:cNvPicPr>
            <a:picLocks noChangeAspect="1"/>
          </p:cNvPicPr>
          <p:nvPr userDrawn="1"/>
        </p:nvPicPr>
        <p:blipFill>
          <a:blip r:embed="rId2"/>
          <a:stretch>
            <a:fillRect/>
          </a:stretch>
        </p:blipFill>
        <p:spPr>
          <a:xfrm>
            <a:off x="10203016" y="488533"/>
            <a:ext cx="1542715" cy="870801"/>
          </a:xfrm>
          <a:prstGeom prst="rect">
            <a:avLst/>
          </a:prstGeom>
        </p:spPr>
      </p:pic>
      <p:sp>
        <p:nvSpPr>
          <p:cNvPr id="8" name="Date Placeholder 3">
            <a:extLst>
              <a:ext uri="{FF2B5EF4-FFF2-40B4-BE49-F238E27FC236}">
                <a16:creationId xmlns:a16="http://schemas.microsoft.com/office/drawing/2014/main" id="{CA6E2804-5057-D140-B48F-CF8504D6D8FB}"/>
              </a:ext>
            </a:extLst>
          </p:cNvPr>
          <p:cNvSpPr>
            <a:spLocks noGrp="1"/>
          </p:cNvSpPr>
          <p:nvPr>
            <p:ph type="dt" sz="half" idx="10"/>
          </p:nvPr>
        </p:nvSpPr>
        <p:spPr>
          <a:xfrm>
            <a:off x="8583803" y="6383260"/>
            <a:ext cx="911939" cy="365125"/>
          </a:xfrm>
        </p:spPr>
        <p:txBody>
          <a:bodyPr/>
          <a:lstStyle/>
          <a:p>
            <a:fld id="{2E45A453-C0E1-314B-8346-94139564F20A}" type="datetime1">
              <a:rPr lang="de-DE" smtClean="0"/>
              <a:t>13.11.2021</a:t>
            </a:fld>
            <a:endParaRPr lang="de-DE" dirty="0"/>
          </a:p>
        </p:txBody>
      </p:sp>
      <p:sp>
        <p:nvSpPr>
          <p:cNvPr id="9" name="Footer Placeholder 4">
            <a:extLst>
              <a:ext uri="{FF2B5EF4-FFF2-40B4-BE49-F238E27FC236}">
                <a16:creationId xmlns:a16="http://schemas.microsoft.com/office/drawing/2014/main" id="{CCB4DB41-9B08-984A-B27A-872D3CEFCF96}"/>
              </a:ext>
            </a:extLst>
          </p:cNvPr>
          <p:cNvSpPr>
            <a:spLocks noGrp="1"/>
          </p:cNvSpPr>
          <p:nvPr>
            <p:ph type="ftr" sz="quarter" idx="11"/>
          </p:nvPr>
        </p:nvSpPr>
        <p:spPr>
          <a:xfrm>
            <a:off x="1264153" y="6383260"/>
            <a:ext cx="6297612" cy="365125"/>
          </a:xfrm>
        </p:spPr>
        <p:txBody>
          <a:bodyPr/>
          <a:lstStyle>
            <a:lvl1pPr>
              <a:defRPr/>
            </a:lvl1pPr>
          </a:lstStyle>
          <a:p>
            <a:r>
              <a:rPr lang="de-DE" dirty="0"/>
              <a:t>Für den Inhalt verantwortlich:  Daniela </a:t>
            </a:r>
            <a:r>
              <a:rPr lang="de-DE" dirty="0" err="1"/>
              <a:t>Hohenwallner</a:t>
            </a:r>
            <a:r>
              <a:rPr lang="de-DE" dirty="0"/>
              <a:t> und Maximilian Riede </a:t>
            </a:r>
            <a:r>
              <a:rPr lang="de-DE" dirty="0">
                <a:solidFill>
                  <a:srgbClr val="D8213B"/>
                </a:solidFill>
              </a:rPr>
              <a:t>|</a:t>
            </a:r>
            <a:r>
              <a:rPr lang="de-DE" dirty="0"/>
              <a:t> © alpS</a:t>
            </a:r>
          </a:p>
        </p:txBody>
      </p:sp>
      <p:sp>
        <p:nvSpPr>
          <p:cNvPr id="10" name="Slide Number Placeholder 5">
            <a:extLst>
              <a:ext uri="{FF2B5EF4-FFF2-40B4-BE49-F238E27FC236}">
                <a16:creationId xmlns:a16="http://schemas.microsoft.com/office/drawing/2014/main" id="{C6D6DA6D-F351-A844-9AE8-0E351ADC4BBC}"/>
              </a:ext>
            </a:extLst>
          </p:cNvPr>
          <p:cNvSpPr>
            <a:spLocks noGrp="1"/>
          </p:cNvSpPr>
          <p:nvPr>
            <p:ph type="sldNum" sz="quarter" idx="12"/>
          </p:nvPr>
        </p:nvSpPr>
        <p:spPr>
          <a:xfrm>
            <a:off x="9733664" y="6383260"/>
            <a:ext cx="683339" cy="365125"/>
          </a:xfrm>
        </p:spPr>
        <p:txBody>
          <a:bodyPr/>
          <a:lstStyle/>
          <a:p>
            <a:fld id="{746CF255-2EF9-8C44-B1E3-1E88CF6971FD}" type="slidenum">
              <a:rPr lang="de-DE" smtClean="0"/>
              <a:t>‹Nr.›</a:t>
            </a:fld>
            <a:endParaRPr lang="de-DE"/>
          </a:p>
        </p:txBody>
      </p:sp>
      <p:cxnSp>
        <p:nvCxnSpPr>
          <p:cNvPr id="14" name="Gerade Verbindung 13">
            <a:extLst>
              <a:ext uri="{FF2B5EF4-FFF2-40B4-BE49-F238E27FC236}">
                <a16:creationId xmlns:a16="http://schemas.microsoft.com/office/drawing/2014/main" id="{32979E54-2DF1-6B41-8BC0-733049E9EAAA}"/>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425FF83C-70B9-1E40-B8B2-890CC4E40545}"/>
              </a:ext>
            </a:extLst>
          </p:cNvPr>
          <p:cNvPicPr>
            <a:picLocks noChangeAspect="1"/>
          </p:cNvPicPr>
          <p:nvPr userDrawn="1"/>
        </p:nvPicPr>
        <p:blipFill>
          <a:blip r:embed="rId3"/>
          <a:stretch>
            <a:fillRect/>
          </a:stretch>
        </p:blipFill>
        <p:spPr>
          <a:xfrm>
            <a:off x="0" y="6300000"/>
            <a:ext cx="1264153" cy="561929"/>
          </a:xfrm>
          <a:prstGeom prst="rect">
            <a:avLst/>
          </a:prstGeom>
        </p:spPr>
      </p:pic>
    </p:spTree>
    <p:extLst>
      <p:ext uri="{BB962C8B-B14F-4D97-AF65-F5344CB8AC3E}">
        <p14:creationId xmlns:p14="http://schemas.microsoft.com/office/powerpoint/2010/main" val="2422805488"/>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1264153" y="609600"/>
            <a:ext cx="8596668" cy="1320800"/>
          </a:xfrm>
        </p:spPr>
        <p:txBody>
          <a:bodyPr/>
          <a:lstStyle/>
          <a:p>
            <a:r>
              <a:rPr lang="de-AT"/>
              <a:t>Mastertitelformat bearbeiten</a:t>
            </a:r>
            <a:endParaRPr lang="en-US" dirty="0"/>
          </a:p>
        </p:txBody>
      </p:sp>
      <p:sp>
        <p:nvSpPr>
          <p:cNvPr id="3" name="Content Placeholder 2"/>
          <p:cNvSpPr>
            <a:spLocks noGrp="1"/>
          </p:cNvSpPr>
          <p:nvPr>
            <p:ph sz="half" idx="1"/>
          </p:nvPr>
        </p:nvSpPr>
        <p:spPr>
          <a:xfrm>
            <a:off x="1264153" y="2160589"/>
            <a:ext cx="4184035" cy="3880772"/>
          </a:xfrm>
        </p:spPr>
        <p:txBody>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en-US" dirty="0"/>
          </a:p>
        </p:txBody>
      </p:sp>
      <p:sp>
        <p:nvSpPr>
          <p:cNvPr id="4" name="Content Placeholder 3"/>
          <p:cNvSpPr>
            <a:spLocks noGrp="1"/>
          </p:cNvSpPr>
          <p:nvPr>
            <p:ph sz="half" idx="2"/>
          </p:nvPr>
        </p:nvSpPr>
        <p:spPr>
          <a:xfrm>
            <a:off x="6232969" y="2160589"/>
            <a:ext cx="4184034" cy="3880773"/>
          </a:xfrm>
        </p:spPr>
        <p:txBody>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en-US" dirty="0"/>
          </a:p>
        </p:txBody>
      </p:sp>
      <p:sp>
        <p:nvSpPr>
          <p:cNvPr id="10" name="Date Placeholder 3">
            <a:extLst>
              <a:ext uri="{FF2B5EF4-FFF2-40B4-BE49-F238E27FC236}">
                <a16:creationId xmlns:a16="http://schemas.microsoft.com/office/drawing/2014/main" id="{BAF93F8B-D4DA-A248-BCE8-DFF5DBDB3086}"/>
              </a:ext>
            </a:extLst>
          </p:cNvPr>
          <p:cNvSpPr>
            <a:spLocks noGrp="1"/>
          </p:cNvSpPr>
          <p:nvPr>
            <p:ph type="dt" sz="half" idx="10"/>
          </p:nvPr>
        </p:nvSpPr>
        <p:spPr>
          <a:xfrm>
            <a:off x="8583803" y="6383260"/>
            <a:ext cx="911939" cy="365125"/>
          </a:xfrm>
        </p:spPr>
        <p:txBody>
          <a:bodyPr/>
          <a:lstStyle/>
          <a:p>
            <a:fld id="{B36BB874-F827-8740-8007-307211804EE6}" type="datetime1">
              <a:rPr lang="de-DE" smtClean="0"/>
              <a:t>13.11.2021</a:t>
            </a:fld>
            <a:endParaRPr lang="de-DE"/>
          </a:p>
        </p:txBody>
      </p:sp>
      <p:sp>
        <p:nvSpPr>
          <p:cNvPr id="11" name="Footer Placeholder 4">
            <a:extLst>
              <a:ext uri="{FF2B5EF4-FFF2-40B4-BE49-F238E27FC236}">
                <a16:creationId xmlns:a16="http://schemas.microsoft.com/office/drawing/2014/main" id="{BCAC3A6A-E7CF-1A46-A990-F7BA0633FED3}"/>
              </a:ext>
            </a:extLst>
          </p:cNvPr>
          <p:cNvSpPr>
            <a:spLocks noGrp="1"/>
          </p:cNvSpPr>
          <p:nvPr>
            <p:ph type="ftr" sz="quarter" idx="11"/>
          </p:nvPr>
        </p:nvSpPr>
        <p:spPr>
          <a:xfrm>
            <a:off x="1264153" y="6383260"/>
            <a:ext cx="6297612" cy="365125"/>
          </a:xfrm>
        </p:spPr>
        <p:txBody>
          <a:bodyPr/>
          <a:lstStyle>
            <a:lvl1pPr>
              <a:defRPr/>
            </a:lvl1pPr>
          </a:lstStyle>
          <a:p>
            <a:r>
              <a:rPr lang="de-DE" dirty="0"/>
              <a:t>Für den Inhalt verantwortlich:  Daniela </a:t>
            </a:r>
            <a:r>
              <a:rPr lang="de-DE" dirty="0" err="1"/>
              <a:t>Hohenwallner</a:t>
            </a:r>
            <a:r>
              <a:rPr lang="de-DE" dirty="0"/>
              <a:t> und Maximilian Riede </a:t>
            </a:r>
            <a:r>
              <a:rPr lang="de-DE" dirty="0">
                <a:solidFill>
                  <a:srgbClr val="D8213B"/>
                </a:solidFill>
              </a:rPr>
              <a:t>|</a:t>
            </a:r>
            <a:r>
              <a:rPr lang="de-DE" dirty="0"/>
              <a:t> © alpS</a:t>
            </a:r>
          </a:p>
        </p:txBody>
      </p:sp>
      <p:sp>
        <p:nvSpPr>
          <p:cNvPr id="12" name="Slide Number Placeholder 5">
            <a:extLst>
              <a:ext uri="{FF2B5EF4-FFF2-40B4-BE49-F238E27FC236}">
                <a16:creationId xmlns:a16="http://schemas.microsoft.com/office/drawing/2014/main" id="{20253CE9-98A3-FA4B-B911-06E1F251604A}"/>
              </a:ext>
            </a:extLst>
          </p:cNvPr>
          <p:cNvSpPr>
            <a:spLocks noGrp="1"/>
          </p:cNvSpPr>
          <p:nvPr>
            <p:ph type="sldNum" sz="quarter" idx="12"/>
          </p:nvPr>
        </p:nvSpPr>
        <p:spPr>
          <a:xfrm>
            <a:off x="9733664" y="6383260"/>
            <a:ext cx="683339" cy="365125"/>
          </a:xfrm>
        </p:spPr>
        <p:txBody>
          <a:bodyPr/>
          <a:lstStyle/>
          <a:p>
            <a:fld id="{746CF255-2EF9-8C44-B1E3-1E88CF6971FD}" type="slidenum">
              <a:rPr lang="de-DE" smtClean="0"/>
              <a:t>‹Nr.›</a:t>
            </a:fld>
            <a:endParaRPr lang="de-DE"/>
          </a:p>
        </p:txBody>
      </p:sp>
      <p:cxnSp>
        <p:nvCxnSpPr>
          <p:cNvPr id="14" name="Gerade Verbindung 13">
            <a:extLst>
              <a:ext uri="{FF2B5EF4-FFF2-40B4-BE49-F238E27FC236}">
                <a16:creationId xmlns:a16="http://schemas.microsoft.com/office/drawing/2014/main" id="{15797DA5-7B23-DC4F-BE65-33009122FB66}"/>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10218973-8642-6D48-85D0-2F96E4A9E3E1}"/>
              </a:ext>
            </a:extLst>
          </p:cNvPr>
          <p:cNvPicPr>
            <a:picLocks noChangeAspect="1"/>
          </p:cNvPicPr>
          <p:nvPr userDrawn="1"/>
        </p:nvPicPr>
        <p:blipFill>
          <a:blip r:embed="rId2"/>
          <a:stretch>
            <a:fillRect/>
          </a:stretch>
        </p:blipFill>
        <p:spPr>
          <a:xfrm>
            <a:off x="0" y="6300000"/>
            <a:ext cx="1264153" cy="561929"/>
          </a:xfrm>
          <a:prstGeom prst="rect">
            <a:avLst/>
          </a:prstGeom>
        </p:spPr>
      </p:pic>
    </p:spTree>
    <p:extLst>
      <p:ext uri="{BB962C8B-B14F-4D97-AF65-F5344CB8AC3E}">
        <p14:creationId xmlns:p14="http://schemas.microsoft.com/office/powerpoint/2010/main" val="169832952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1264153" y="552052"/>
            <a:ext cx="8596668" cy="1320800"/>
          </a:xfrm>
        </p:spPr>
        <p:txBody>
          <a:bodyPr/>
          <a:lstStyle>
            <a:lvl1pPr>
              <a:defRPr/>
            </a:lvl1pPr>
          </a:lstStyle>
          <a:p>
            <a:r>
              <a:rPr lang="de-AT"/>
              <a:t>Mastertitelformat bearbeiten</a:t>
            </a:r>
            <a:endParaRPr lang="en-US" dirty="0"/>
          </a:p>
        </p:txBody>
      </p:sp>
      <p:sp>
        <p:nvSpPr>
          <p:cNvPr id="3" name="Text Placeholder 2"/>
          <p:cNvSpPr>
            <a:spLocks noGrp="1"/>
          </p:cNvSpPr>
          <p:nvPr>
            <p:ph type="body" idx="1"/>
          </p:nvPr>
        </p:nvSpPr>
        <p:spPr>
          <a:xfrm>
            <a:off x="1264152"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AT"/>
              <a:t>Mastertextformat bearbeiten</a:t>
            </a:r>
          </a:p>
        </p:txBody>
      </p:sp>
      <p:sp>
        <p:nvSpPr>
          <p:cNvPr id="4" name="Content Placeholder 3"/>
          <p:cNvSpPr>
            <a:spLocks noGrp="1"/>
          </p:cNvSpPr>
          <p:nvPr>
            <p:ph sz="half" idx="2"/>
          </p:nvPr>
        </p:nvSpPr>
        <p:spPr>
          <a:xfrm>
            <a:off x="1264153" y="2737245"/>
            <a:ext cx="4185623" cy="3304117"/>
          </a:xfrm>
        </p:spPr>
        <p:txBody>
          <a:bodyPr>
            <a:normAutofit/>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en-US" dirty="0"/>
          </a:p>
        </p:txBody>
      </p:sp>
      <p:sp>
        <p:nvSpPr>
          <p:cNvPr id="5" name="Text Placeholder 4"/>
          <p:cNvSpPr>
            <a:spLocks noGrp="1"/>
          </p:cNvSpPr>
          <p:nvPr>
            <p:ph type="body" sz="quarter" idx="3"/>
          </p:nvPr>
        </p:nvSpPr>
        <p:spPr>
          <a:xfrm>
            <a:off x="6231385"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AT"/>
              <a:t>Mastertextformat bearbeiten</a:t>
            </a:r>
          </a:p>
        </p:txBody>
      </p:sp>
      <p:sp>
        <p:nvSpPr>
          <p:cNvPr id="6" name="Content Placeholder 5"/>
          <p:cNvSpPr>
            <a:spLocks noGrp="1"/>
          </p:cNvSpPr>
          <p:nvPr>
            <p:ph sz="quarter" idx="4"/>
          </p:nvPr>
        </p:nvSpPr>
        <p:spPr>
          <a:xfrm>
            <a:off x="6231386" y="2737245"/>
            <a:ext cx="4185617" cy="3304117"/>
          </a:xfrm>
        </p:spPr>
        <p:txBody>
          <a:bodyPr>
            <a:normAutofit/>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en-US" dirty="0"/>
          </a:p>
        </p:txBody>
      </p:sp>
      <p:sp>
        <p:nvSpPr>
          <p:cNvPr id="12" name="Date Placeholder 3">
            <a:extLst>
              <a:ext uri="{FF2B5EF4-FFF2-40B4-BE49-F238E27FC236}">
                <a16:creationId xmlns:a16="http://schemas.microsoft.com/office/drawing/2014/main" id="{6C3B64FC-2C62-084A-AE5F-050AE95C190E}"/>
              </a:ext>
            </a:extLst>
          </p:cNvPr>
          <p:cNvSpPr>
            <a:spLocks noGrp="1"/>
          </p:cNvSpPr>
          <p:nvPr>
            <p:ph type="dt" sz="half" idx="10"/>
          </p:nvPr>
        </p:nvSpPr>
        <p:spPr>
          <a:xfrm>
            <a:off x="8583803" y="6383260"/>
            <a:ext cx="911939" cy="365125"/>
          </a:xfrm>
        </p:spPr>
        <p:txBody>
          <a:bodyPr/>
          <a:lstStyle/>
          <a:p>
            <a:fld id="{60E07CCF-D027-DC46-BF05-661546A904C1}" type="datetime1">
              <a:rPr lang="de-DE" smtClean="0"/>
              <a:t>13.11.2021</a:t>
            </a:fld>
            <a:endParaRPr lang="de-DE"/>
          </a:p>
        </p:txBody>
      </p:sp>
      <p:sp>
        <p:nvSpPr>
          <p:cNvPr id="13" name="Footer Placeholder 4">
            <a:extLst>
              <a:ext uri="{FF2B5EF4-FFF2-40B4-BE49-F238E27FC236}">
                <a16:creationId xmlns:a16="http://schemas.microsoft.com/office/drawing/2014/main" id="{CB9FBB9D-AD03-074D-8251-98EABD474709}"/>
              </a:ext>
            </a:extLst>
          </p:cNvPr>
          <p:cNvSpPr>
            <a:spLocks noGrp="1"/>
          </p:cNvSpPr>
          <p:nvPr>
            <p:ph type="ftr" sz="quarter" idx="11"/>
          </p:nvPr>
        </p:nvSpPr>
        <p:spPr>
          <a:xfrm>
            <a:off x="1264153" y="6383260"/>
            <a:ext cx="6297612" cy="365125"/>
          </a:xfrm>
        </p:spPr>
        <p:txBody>
          <a:bodyPr/>
          <a:lstStyle>
            <a:lvl1pPr>
              <a:defRPr/>
            </a:lvl1pPr>
          </a:lstStyle>
          <a:p>
            <a:r>
              <a:rPr lang="de-DE" dirty="0"/>
              <a:t>Für den Inhalt verantwortlich:  Maria Mustermann und Maximilian Mustermann</a:t>
            </a:r>
            <a:r>
              <a:rPr lang="de-DE" dirty="0">
                <a:solidFill>
                  <a:srgbClr val="D8213B"/>
                </a:solidFill>
              </a:rPr>
              <a:t> |</a:t>
            </a:r>
            <a:r>
              <a:rPr lang="de-DE" dirty="0"/>
              <a:t> © </a:t>
            </a:r>
            <a:r>
              <a:rPr lang="de-DE" dirty="0" err="1"/>
              <a:t>alpS</a:t>
            </a:r>
            <a:endParaRPr lang="de-DE" dirty="0"/>
          </a:p>
        </p:txBody>
      </p:sp>
      <p:sp>
        <p:nvSpPr>
          <p:cNvPr id="14" name="Slide Number Placeholder 5">
            <a:extLst>
              <a:ext uri="{FF2B5EF4-FFF2-40B4-BE49-F238E27FC236}">
                <a16:creationId xmlns:a16="http://schemas.microsoft.com/office/drawing/2014/main" id="{C3366F95-EA0C-6B43-90D6-1AF78B6AD991}"/>
              </a:ext>
            </a:extLst>
          </p:cNvPr>
          <p:cNvSpPr>
            <a:spLocks noGrp="1"/>
          </p:cNvSpPr>
          <p:nvPr>
            <p:ph type="sldNum" sz="quarter" idx="12"/>
          </p:nvPr>
        </p:nvSpPr>
        <p:spPr>
          <a:xfrm>
            <a:off x="9733664" y="6383260"/>
            <a:ext cx="683339" cy="365125"/>
          </a:xfrm>
        </p:spPr>
        <p:txBody>
          <a:bodyPr/>
          <a:lstStyle/>
          <a:p>
            <a:fld id="{746CF255-2EF9-8C44-B1E3-1E88CF6971FD}" type="slidenum">
              <a:rPr lang="de-DE" smtClean="0"/>
              <a:t>‹Nr.›</a:t>
            </a:fld>
            <a:endParaRPr lang="de-DE"/>
          </a:p>
        </p:txBody>
      </p:sp>
      <p:cxnSp>
        <p:nvCxnSpPr>
          <p:cNvPr id="16" name="Gerade Verbindung 15">
            <a:extLst>
              <a:ext uri="{FF2B5EF4-FFF2-40B4-BE49-F238E27FC236}">
                <a16:creationId xmlns:a16="http://schemas.microsoft.com/office/drawing/2014/main" id="{1D49AB8B-85F5-C94D-9B7E-033278740F75}"/>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94C24C98-6EAC-2D46-92F4-DD2A6E2B76C1}"/>
              </a:ext>
            </a:extLst>
          </p:cNvPr>
          <p:cNvPicPr>
            <a:picLocks noChangeAspect="1"/>
          </p:cNvPicPr>
          <p:nvPr userDrawn="1"/>
        </p:nvPicPr>
        <p:blipFill>
          <a:blip r:embed="rId2"/>
          <a:stretch>
            <a:fillRect/>
          </a:stretch>
        </p:blipFill>
        <p:spPr>
          <a:xfrm>
            <a:off x="0" y="6300000"/>
            <a:ext cx="1264153" cy="561929"/>
          </a:xfrm>
          <a:prstGeom prst="rect">
            <a:avLst/>
          </a:prstGeom>
        </p:spPr>
      </p:pic>
    </p:spTree>
    <p:extLst>
      <p:ext uri="{BB962C8B-B14F-4D97-AF65-F5344CB8AC3E}">
        <p14:creationId xmlns:p14="http://schemas.microsoft.com/office/powerpoint/2010/main" val="3389726781"/>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1264153" y="609600"/>
            <a:ext cx="8596668" cy="1320800"/>
          </a:xfrm>
        </p:spPr>
        <p:txBody>
          <a:bodyPr/>
          <a:lstStyle/>
          <a:p>
            <a:r>
              <a:rPr lang="de-AT"/>
              <a:t>Mastertitelformat bearbeiten</a:t>
            </a:r>
            <a:endParaRPr lang="en-US" dirty="0"/>
          </a:p>
        </p:txBody>
      </p:sp>
      <p:sp>
        <p:nvSpPr>
          <p:cNvPr id="8" name="Date Placeholder 3">
            <a:extLst>
              <a:ext uri="{FF2B5EF4-FFF2-40B4-BE49-F238E27FC236}">
                <a16:creationId xmlns:a16="http://schemas.microsoft.com/office/drawing/2014/main" id="{2E7301A2-2AB2-D641-A92A-A4AF507116EB}"/>
              </a:ext>
            </a:extLst>
          </p:cNvPr>
          <p:cNvSpPr>
            <a:spLocks noGrp="1"/>
          </p:cNvSpPr>
          <p:nvPr>
            <p:ph type="dt" sz="half" idx="10"/>
          </p:nvPr>
        </p:nvSpPr>
        <p:spPr>
          <a:xfrm>
            <a:off x="8583803" y="6383260"/>
            <a:ext cx="911939" cy="365125"/>
          </a:xfrm>
        </p:spPr>
        <p:txBody>
          <a:bodyPr/>
          <a:lstStyle/>
          <a:p>
            <a:fld id="{20981CE1-BE5E-7D45-ACD0-372E992889C4}" type="datetime1">
              <a:rPr lang="de-DE" smtClean="0"/>
              <a:t>13.11.2021</a:t>
            </a:fld>
            <a:endParaRPr lang="de-DE"/>
          </a:p>
        </p:txBody>
      </p:sp>
      <p:sp>
        <p:nvSpPr>
          <p:cNvPr id="9" name="Footer Placeholder 4">
            <a:extLst>
              <a:ext uri="{FF2B5EF4-FFF2-40B4-BE49-F238E27FC236}">
                <a16:creationId xmlns:a16="http://schemas.microsoft.com/office/drawing/2014/main" id="{826C784C-6231-7940-BFCB-5672E4CEFE50}"/>
              </a:ext>
            </a:extLst>
          </p:cNvPr>
          <p:cNvSpPr>
            <a:spLocks noGrp="1"/>
          </p:cNvSpPr>
          <p:nvPr>
            <p:ph type="ftr" sz="quarter" idx="11"/>
          </p:nvPr>
        </p:nvSpPr>
        <p:spPr>
          <a:xfrm>
            <a:off x="1264153" y="6383260"/>
            <a:ext cx="6297612" cy="365125"/>
          </a:xfrm>
        </p:spPr>
        <p:txBody>
          <a:bodyPr/>
          <a:lstStyle>
            <a:lvl1pPr>
              <a:defRPr/>
            </a:lvl1pPr>
          </a:lstStyle>
          <a:p>
            <a:r>
              <a:rPr lang="de-DE" dirty="0"/>
              <a:t>Für den Inhalt verantwortlich:  Maria Mustermann und Maximilian Mustermann</a:t>
            </a:r>
            <a:r>
              <a:rPr lang="de-DE" dirty="0">
                <a:solidFill>
                  <a:srgbClr val="D8213B"/>
                </a:solidFill>
              </a:rPr>
              <a:t> |</a:t>
            </a:r>
            <a:r>
              <a:rPr lang="de-DE" dirty="0"/>
              <a:t> © </a:t>
            </a:r>
            <a:r>
              <a:rPr lang="de-DE" dirty="0" err="1"/>
              <a:t>alpS</a:t>
            </a:r>
            <a:endParaRPr lang="de-DE" dirty="0"/>
          </a:p>
        </p:txBody>
      </p:sp>
      <p:sp>
        <p:nvSpPr>
          <p:cNvPr id="10" name="Slide Number Placeholder 5">
            <a:extLst>
              <a:ext uri="{FF2B5EF4-FFF2-40B4-BE49-F238E27FC236}">
                <a16:creationId xmlns:a16="http://schemas.microsoft.com/office/drawing/2014/main" id="{602D2E88-38AF-2544-9CF4-E74053F2B5F7}"/>
              </a:ext>
            </a:extLst>
          </p:cNvPr>
          <p:cNvSpPr>
            <a:spLocks noGrp="1"/>
          </p:cNvSpPr>
          <p:nvPr>
            <p:ph type="sldNum" sz="quarter" idx="12"/>
          </p:nvPr>
        </p:nvSpPr>
        <p:spPr>
          <a:xfrm>
            <a:off x="9733664" y="6383260"/>
            <a:ext cx="683339" cy="365125"/>
          </a:xfrm>
        </p:spPr>
        <p:txBody>
          <a:bodyPr/>
          <a:lstStyle/>
          <a:p>
            <a:fld id="{746CF255-2EF9-8C44-B1E3-1E88CF6971FD}" type="slidenum">
              <a:rPr lang="de-DE" smtClean="0"/>
              <a:t>‹Nr.›</a:t>
            </a:fld>
            <a:endParaRPr lang="de-DE"/>
          </a:p>
        </p:txBody>
      </p:sp>
      <p:cxnSp>
        <p:nvCxnSpPr>
          <p:cNvPr id="12" name="Gerade Verbindung 11">
            <a:extLst>
              <a:ext uri="{FF2B5EF4-FFF2-40B4-BE49-F238E27FC236}">
                <a16:creationId xmlns:a16="http://schemas.microsoft.com/office/drawing/2014/main" id="{C8952128-F833-F44E-9A26-7FAB832EAEF2}"/>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F64213CA-FBC5-0447-8C35-EB7136B95C53}"/>
              </a:ext>
            </a:extLst>
          </p:cNvPr>
          <p:cNvPicPr>
            <a:picLocks noChangeAspect="1"/>
          </p:cNvPicPr>
          <p:nvPr userDrawn="1"/>
        </p:nvPicPr>
        <p:blipFill>
          <a:blip r:embed="rId2"/>
          <a:stretch>
            <a:fillRect/>
          </a:stretch>
        </p:blipFill>
        <p:spPr>
          <a:xfrm>
            <a:off x="0" y="6300000"/>
            <a:ext cx="1264153" cy="561929"/>
          </a:xfrm>
          <a:prstGeom prst="rect">
            <a:avLst/>
          </a:prstGeom>
        </p:spPr>
      </p:pic>
    </p:spTree>
    <p:extLst>
      <p:ext uri="{BB962C8B-B14F-4D97-AF65-F5344CB8AC3E}">
        <p14:creationId xmlns:p14="http://schemas.microsoft.com/office/powerpoint/2010/main" val="51538710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63BC9698-FB9B-D54E-877B-B49B0EDC9FB6}"/>
              </a:ext>
            </a:extLst>
          </p:cNvPr>
          <p:cNvSpPr>
            <a:spLocks noGrp="1"/>
          </p:cNvSpPr>
          <p:nvPr>
            <p:ph type="dt" sz="half" idx="10"/>
          </p:nvPr>
        </p:nvSpPr>
        <p:spPr>
          <a:xfrm>
            <a:off x="8583803" y="6383260"/>
            <a:ext cx="911939" cy="365125"/>
          </a:xfrm>
        </p:spPr>
        <p:txBody>
          <a:bodyPr/>
          <a:lstStyle/>
          <a:p>
            <a:fld id="{191C7389-4989-E743-A9AD-41454555F3C8}" type="datetime1">
              <a:rPr lang="de-DE" smtClean="0"/>
              <a:t>13.11.2021</a:t>
            </a:fld>
            <a:endParaRPr lang="de-DE"/>
          </a:p>
        </p:txBody>
      </p:sp>
      <p:sp>
        <p:nvSpPr>
          <p:cNvPr id="8" name="Footer Placeholder 4">
            <a:extLst>
              <a:ext uri="{FF2B5EF4-FFF2-40B4-BE49-F238E27FC236}">
                <a16:creationId xmlns:a16="http://schemas.microsoft.com/office/drawing/2014/main" id="{876A0CCB-FDF3-7346-B6D7-A2D9BBECD4F6}"/>
              </a:ext>
            </a:extLst>
          </p:cNvPr>
          <p:cNvSpPr>
            <a:spLocks noGrp="1"/>
          </p:cNvSpPr>
          <p:nvPr>
            <p:ph type="ftr" sz="quarter" idx="11"/>
          </p:nvPr>
        </p:nvSpPr>
        <p:spPr>
          <a:xfrm>
            <a:off x="1264153" y="6383260"/>
            <a:ext cx="6297612" cy="365125"/>
          </a:xfrm>
        </p:spPr>
        <p:txBody>
          <a:bodyPr/>
          <a:lstStyle>
            <a:lvl1pPr>
              <a:defRPr/>
            </a:lvl1pPr>
          </a:lstStyle>
          <a:p>
            <a:r>
              <a:rPr lang="de-DE" dirty="0"/>
              <a:t>Für den Inhalt verantwortlich:  Maria Mustermann und Maximilian Mustermann</a:t>
            </a:r>
            <a:r>
              <a:rPr lang="de-DE" dirty="0">
                <a:solidFill>
                  <a:srgbClr val="D8213B"/>
                </a:solidFill>
              </a:rPr>
              <a:t> |</a:t>
            </a:r>
            <a:r>
              <a:rPr lang="de-DE" dirty="0"/>
              <a:t> © </a:t>
            </a:r>
            <a:r>
              <a:rPr lang="de-DE" dirty="0" err="1"/>
              <a:t>alpS</a:t>
            </a:r>
            <a:endParaRPr lang="de-DE" dirty="0"/>
          </a:p>
        </p:txBody>
      </p:sp>
      <p:sp>
        <p:nvSpPr>
          <p:cNvPr id="9" name="Slide Number Placeholder 5">
            <a:extLst>
              <a:ext uri="{FF2B5EF4-FFF2-40B4-BE49-F238E27FC236}">
                <a16:creationId xmlns:a16="http://schemas.microsoft.com/office/drawing/2014/main" id="{37B6213E-BD60-5744-9423-58D4633712A3}"/>
              </a:ext>
            </a:extLst>
          </p:cNvPr>
          <p:cNvSpPr>
            <a:spLocks noGrp="1"/>
          </p:cNvSpPr>
          <p:nvPr>
            <p:ph type="sldNum" sz="quarter" idx="12"/>
          </p:nvPr>
        </p:nvSpPr>
        <p:spPr>
          <a:xfrm>
            <a:off x="9733664" y="6383260"/>
            <a:ext cx="683339" cy="365125"/>
          </a:xfrm>
        </p:spPr>
        <p:txBody>
          <a:bodyPr/>
          <a:lstStyle/>
          <a:p>
            <a:fld id="{746CF255-2EF9-8C44-B1E3-1E88CF6971FD}" type="slidenum">
              <a:rPr lang="de-DE" smtClean="0"/>
              <a:t>‹Nr.›</a:t>
            </a:fld>
            <a:endParaRPr lang="de-DE"/>
          </a:p>
        </p:txBody>
      </p:sp>
      <p:cxnSp>
        <p:nvCxnSpPr>
          <p:cNvPr id="11" name="Gerade Verbindung 10">
            <a:extLst>
              <a:ext uri="{FF2B5EF4-FFF2-40B4-BE49-F238E27FC236}">
                <a16:creationId xmlns:a16="http://schemas.microsoft.com/office/drawing/2014/main" id="{DCD9C902-9E11-F141-8467-876C76DEA82F}"/>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2" name="Grafik 11">
            <a:extLst>
              <a:ext uri="{FF2B5EF4-FFF2-40B4-BE49-F238E27FC236}">
                <a16:creationId xmlns:a16="http://schemas.microsoft.com/office/drawing/2014/main" id="{2234AB12-BC0C-AC4B-BC2B-65A9DC08729F}"/>
              </a:ext>
            </a:extLst>
          </p:cNvPr>
          <p:cNvPicPr>
            <a:picLocks noChangeAspect="1"/>
          </p:cNvPicPr>
          <p:nvPr userDrawn="1"/>
        </p:nvPicPr>
        <p:blipFill>
          <a:blip r:embed="rId2"/>
          <a:stretch>
            <a:fillRect/>
          </a:stretch>
        </p:blipFill>
        <p:spPr>
          <a:xfrm>
            <a:off x="0" y="6300000"/>
            <a:ext cx="1264153" cy="561929"/>
          </a:xfrm>
          <a:prstGeom prst="rect">
            <a:avLst/>
          </a:prstGeom>
        </p:spPr>
      </p:pic>
    </p:spTree>
    <p:extLst>
      <p:ext uri="{BB962C8B-B14F-4D97-AF65-F5344CB8AC3E}">
        <p14:creationId xmlns:p14="http://schemas.microsoft.com/office/powerpoint/2010/main" val="3694733332"/>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264153" y="1498604"/>
            <a:ext cx="3854528" cy="1278466"/>
          </a:xfrm>
        </p:spPr>
        <p:txBody>
          <a:bodyPr anchor="b">
            <a:normAutofit/>
          </a:bodyPr>
          <a:lstStyle>
            <a:lvl1pPr>
              <a:defRPr sz="2000"/>
            </a:lvl1pPr>
          </a:lstStyle>
          <a:p>
            <a:r>
              <a:rPr lang="de-AT"/>
              <a:t>Mastertitelformat bearbeiten</a:t>
            </a:r>
            <a:endParaRPr lang="en-US" dirty="0"/>
          </a:p>
        </p:txBody>
      </p:sp>
      <p:sp>
        <p:nvSpPr>
          <p:cNvPr id="3" name="Content Placeholder 2"/>
          <p:cNvSpPr>
            <a:spLocks noGrp="1"/>
          </p:cNvSpPr>
          <p:nvPr>
            <p:ph idx="1"/>
          </p:nvPr>
        </p:nvSpPr>
        <p:spPr>
          <a:xfrm>
            <a:off x="5901489" y="1490388"/>
            <a:ext cx="4513541" cy="4550973"/>
          </a:xfrm>
        </p:spPr>
        <p:txBody>
          <a:bodyPr>
            <a:normAutofit/>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en-US" dirty="0"/>
          </a:p>
        </p:txBody>
      </p:sp>
      <p:sp>
        <p:nvSpPr>
          <p:cNvPr id="4" name="Text Placeholder 3"/>
          <p:cNvSpPr>
            <a:spLocks noGrp="1"/>
          </p:cNvSpPr>
          <p:nvPr>
            <p:ph type="body" sz="half" idx="2"/>
          </p:nvPr>
        </p:nvSpPr>
        <p:spPr>
          <a:xfrm>
            <a:off x="1264153" y="2777070"/>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de-AT"/>
              <a:t>Mastertextformat bearbeiten</a:t>
            </a:r>
          </a:p>
        </p:txBody>
      </p:sp>
      <p:sp>
        <p:nvSpPr>
          <p:cNvPr id="10" name="Date Placeholder 3">
            <a:extLst>
              <a:ext uri="{FF2B5EF4-FFF2-40B4-BE49-F238E27FC236}">
                <a16:creationId xmlns:a16="http://schemas.microsoft.com/office/drawing/2014/main" id="{BDB7BF92-8570-BA42-89A0-DBB73E081529}"/>
              </a:ext>
            </a:extLst>
          </p:cNvPr>
          <p:cNvSpPr>
            <a:spLocks noGrp="1"/>
          </p:cNvSpPr>
          <p:nvPr>
            <p:ph type="dt" sz="half" idx="10"/>
          </p:nvPr>
        </p:nvSpPr>
        <p:spPr>
          <a:xfrm>
            <a:off x="8583803" y="6383260"/>
            <a:ext cx="911939" cy="365125"/>
          </a:xfrm>
        </p:spPr>
        <p:txBody>
          <a:bodyPr/>
          <a:lstStyle/>
          <a:p>
            <a:fld id="{21DBBDAE-3366-F34E-A95E-53EA29957BAF}" type="datetime1">
              <a:rPr lang="de-DE" smtClean="0"/>
              <a:t>13.11.2021</a:t>
            </a:fld>
            <a:endParaRPr lang="de-DE"/>
          </a:p>
        </p:txBody>
      </p:sp>
      <p:sp>
        <p:nvSpPr>
          <p:cNvPr id="11" name="Footer Placeholder 4">
            <a:extLst>
              <a:ext uri="{FF2B5EF4-FFF2-40B4-BE49-F238E27FC236}">
                <a16:creationId xmlns:a16="http://schemas.microsoft.com/office/drawing/2014/main" id="{D920EFA5-9D8B-0240-99B7-97165245A693}"/>
              </a:ext>
            </a:extLst>
          </p:cNvPr>
          <p:cNvSpPr>
            <a:spLocks noGrp="1"/>
          </p:cNvSpPr>
          <p:nvPr>
            <p:ph type="ftr" sz="quarter" idx="11"/>
          </p:nvPr>
        </p:nvSpPr>
        <p:spPr>
          <a:xfrm>
            <a:off x="1264153" y="6383260"/>
            <a:ext cx="6297612" cy="365125"/>
          </a:xfrm>
        </p:spPr>
        <p:txBody>
          <a:bodyPr/>
          <a:lstStyle>
            <a:lvl1pPr>
              <a:defRPr/>
            </a:lvl1pPr>
          </a:lstStyle>
          <a:p>
            <a:r>
              <a:rPr lang="de-DE" dirty="0"/>
              <a:t>Für den Inhalt verantwortlich:  Maria Mustermann und Maximilian Mustermann</a:t>
            </a:r>
            <a:r>
              <a:rPr lang="de-DE" dirty="0">
                <a:solidFill>
                  <a:srgbClr val="D8213B"/>
                </a:solidFill>
              </a:rPr>
              <a:t> |</a:t>
            </a:r>
            <a:r>
              <a:rPr lang="de-DE" dirty="0"/>
              <a:t> © </a:t>
            </a:r>
            <a:r>
              <a:rPr lang="de-DE" dirty="0" err="1"/>
              <a:t>alpS</a:t>
            </a:r>
            <a:endParaRPr lang="de-DE" dirty="0"/>
          </a:p>
        </p:txBody>
      </p:sp>
      <p:sp>
        <p:nvSpPr>
          <p:cNvPr id="12" name="Slide Number Placeholder 5">
            <a:extLst>
              <a:ext uri="{FF2B5EF4-FFF2-40B4-BE49-F238E27FC236}">
                <a16:creationId xmlns:a16="http://schemas.microsoft.com/office/drawing/2014/main" id="{937D8B33-5B1A-604B-916C-527D44CB2008}"/>
              </a:ext>
            </a:extLst>
          </p:cNvPr>
          <p:cNvSpPr>
            <a:spLocks noGrp="1"/>
          </p:cNvSpPr>
          <p:nvPr>
            <p:ph type="sldNum" sz="quarter" idx="12"/>
          </p:nvPr>
        </p:nvSpPr>
        <p:spPr>
          <a:xfrm>
            <a:off x="9733664" y="6383260"/>
            <a:ext cx="683339" cy="365125"/>
          </a:xfrm>
        </p:spPr>
        <p:txBody>
          <a:bodyPr/>
          <a:lstStyle/>
          <a:p>
            <a:fld id="{746CF255-2EF9-8C44-B1E3-1E88CF6971FD}" type="slidenum">
              <a:rPr lang="de-DE" smtClean="0"/>
              <a:t>‹Nr.›</a:t>
            </a:fld>
            <a:endParaRPr lang="de-DE"/>
          </a:p>
        </p:txBody>
      </p:sp>
      <p:cxnSp>
        <p:nvCxnSpPr>
          <p:cNvPr id="14" name="Gerade Verbindung 13">
            <a:extLst>
              <a:ext uri="{FF2B5EF4-FFF2-40B4-BE49-F238E27FC236}">
                <a16:creationId xmlns:a16="http://schemas.microsoft.com/office/drawing/2014/main" id="{66572569-2515-0B45-903B-368ED2AEA581}"/>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EF978280-2F70-DD4C-BC2A-C2A1A540505B}"/>
              </a:ext>
            </a:extLst>
          </p:cNvPr>
          <p:cNvPicPr>
            <a:picLocks noChangeAspect="1"/>
          </p:cNvPicPr>
          <p:nvPr userDrawn="1"/>
        </p:nvPicPr>
        <p:blipFill>
          <a:blip r:embed="rId2"/>
          <a:stretch>
            <a:fillRect/>
          </a:stretch>
        </p:blipFill>
        <p:spPr>
          <a:xfrm>
            <a:off x="0" y="6300000"/>
            <a:ext cx="1264153" cy="561929"/>
          </a:xfrm>
          <a:prstGeom prst="rect">
            <a:avLst/>
          </a:prstGeom>
        </p:spPr>
      </p:pic>
    </p:spTree>
    <p:extLst>
      <p:ext uri="{BB962C8B-B14F-4D97-AF65-F5344CB8AC3E}">
        <p14:creationId xmlns:p14="http://schemas.microsoft.com/office/powerpoint/2010/main" val="307576686"/>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264153" y="4800600"/>
            <a:ext cx="8596667" cy="566738"/>
          </a:xfrm>
        </p:spPr>
        <p:txBody>
          <a:bodyPr anchor="b">
            <a:normAutofit/>
          </a:bodyPr>
          <a:lstStyle>
            <a:lvl1pPr algn="l">
              <a:defRPr sz="2400" b="0"/>
            </a:lvl1pPr>
          </a:lstStyle>
          <a:p>
            <a:r>
              <a:rPr lang="de-AT"/>
              <a:t>Mastertitelformat bearbeiten</a:t>
            </a:r>
            <a:endParaRPr lang="en-US" dirty="0"/>
          </a:p>
        </p:txBody>
      </p:sp>
      <p:sp>
        <p:nvSpPr>
          <p:cNvPr id="3" name="Picture Placeholder 2"/>
          <p:cNvSpPr>
            <a:spLocks noGrp="1" noChangeAspect="1"/>
          </p:cNvSpPr>
          <p:nvPr>
            <p:ph type="pic" idx="1"/>
          </p:nvPr>
        </p:nvSpPr>
        <p:spPr>
          <a:xfrm>
            <a:off x="1264153"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AT"/>
              <a:t>Bild auf Platzhalter ziehen oder durch Klicken auf Symbol hinzufügen</a:t>
            </a:r>
            <a:endParaRPr lang="en-US" dirty="0"/>
          </a:p>
        </p:txBody>
      </p:sp>
      <p:sp>
        <p:nvSpPr>
          <p:cNvPr id="4" name="Text Placeholder 3"/>
          <p:cNvSpPr>
            <a:spLocks noGrp="1"/>
          </p:cNvSpPr>
          <p:nvPr>
            <p:ph type="body" sz="half" idx="2"/>
          </p:nvPr>
        </p:nvSpPr>
        <p:spPr>
          <a:xfrm>
            <a:off x="1264153"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AT"/>
              <a:t>Mastertextformat bearbeiten</a:t>
            </a:r>
          </a:p>
        </p:txBody>
      </p:sp>
      <p:sp>
        <p:nvSpPr>
          <p:cNvPr id="10" name="Date Placeholder 3">
            <a:extLst>
              <a:ext uri="{FF2B5EF4-FFF2-40B4-BE49-F238E27FC236}">
                <a16:creationId xmlns:a16="http://schemas.microsoft.com/office/drawing/2014/main" id="{5B159A0A-8A3E-1A48-AB1F-CDEDB6D14324}"/>
              </a:ext>
            </a:extLst>
          </p:cNvPr>
          <p:cNvSpPr>
            <a:spLocks noGrp="1"/>
          </p:cNvSpPr>
          <p:nvPr>
            <p:ph type="dt" sz="half" idx="10"/>
          </p:nvPr>
        </p:nvSpPr>
        <p:spPr>
          <a:xfrm>
            <a:off x="8583803" y="6383260"/>
            <a:ext cx="911939" cy="365125"/>
          </a:xfrm>
        </p:spPr>
        <p:txBody>
          <a:bodyPr/>
          <a:lstStyle/>
          <a:p>
            <a:fld id="{EBE5BFE8-0B41-1B4C-964D-C1200A38AEFD}" type="datetime1">
              <a:rPr lang="de-DE" smtClean="0"/>
              <a:t>13.11.2021</a:t>
            </a:fld>
            <a:endParaRPr lang="de-DE"/>
          </a:p>
        </p:txBody>
      </p:sp>
      <p:sp>
        <p:nvSpPr>
          <p:cNvPr id="11" name="Footer Placeholder 4">
            <a:extLst>
              <a:ext uri="{FF2B5EF4-FFF2-40B4-BE49-F238E27FC236}">
                <a16:creationId xmlns:a16="http://schemas.microsoft.com/office/drawing/2014/main" id="{0B3B31C0-DDE5-EC48-8110-113DBE30D2FF}"/>
              </a:ext>
            </a:extLst>
          </p:cNvPr>
          <p:cNvSpPr>
            <a:spLocks noGrp="1"/>
          </p:cNvSpPr>
          <p:nvPr>
            <p:ph type="ftr" sz="quarter" idx="11"/>
          </p:nvPr>
        </p:nvSpPr>
        <p:spPr>
          <a:xfrm>
            <a:off x="1264153" y="6383260"/>
            <a:ext cx="6297612" cy="365125"/>
          </a:xfrm>
        </p:spPr>
        <p:txBody>
          <a:bodyPr/>
          <a:lstStyle>
            <a:lvl1pPr>
              <a:defRPr/>
            </a:lvl1pPr>
          </a:lstStyle>
          <a:p>
            <a:r>
              <a:rPr lang="de-DE" dirty="0"/>
              <a:t>Für den Inhalt verantwortlich:  Maria Mustermann und Maximilian Mustermann</a:t>
            </a:r>
            <a:r>
              <a:rPr lang="de-DE" dirty="0">
                <a:solidFill>
                  <a:srgbClr val="D8213B"/>
                </a:solidFill>
              </a:rPr>
              <a:t> |</a:t>
            </a:r>
            <a:r>
              <a:rPr lang="de-DE" dirty="0"/>
              <a:t> © </a:t>
            </a:r>
            <a:r>
              <a:rPr lang="de-DE" dirty="0" err="1"/>
              <a:t>alpS</a:t>
            </a:r>
            <a:endParaRPr lang="de-DE" dirty="0"/>
          </a:p>
        </p:txBody>
      </p:sp>
      <p:sp>
        <p:nvSpPr>
          <p:cNvPr id="12" name="Slide Number Placeholder 5">
            <a:extLst>
              <a:ext uri="{FF2B5EF4-FFF2-40B4-BE49-F238E27FC236}">
                <a16:creationId xmlns:a16="http://schemas.microsoft.com/office/drawing/2014/main" id="{0D3502F5-E4D3-644E-87D0-A29E80508914}"/>
              </a:ext>
            </a:extLst>
          </p:cNvPr>
          <p:cNvSpPr>
            <a:spLocks noGrp="1"/>
          </p:cNvSpPr>
          <p:nvPr>
            <p:ph type="sldNum" sz="quarter" idx="12"/>
          </p:nvPr>
        </p:nvSpPr>
        <p:spPr>
          <a:xfrm>
            <a:off x="9733664" y="6383260"/>
            <a:ext cx="683339" cy="365125"/>
          </a:xfrm>
        </p:spPr>
        <p:txBody>
          <a:bodyPr/>
          <a:lstStyle/>
          <a:p>
            <a:fld id="{746CF255-2EF9-8C44-B1E3-1E88CF6971FD}" type="slidenum">
              <a:rPr lang="de-DE" smtClean="0"/>
              <a:t>‹Nr.›</a:t>
            </a:fld>
            <a:endParaRPr lang="de-DE"/>
          </a:p>
        </p:txBody>
      </p:sp>
      <p:cxnSp>
        <p:nvCxnSpPr>
          <p:cNvPr id="16" name="Gerade Verbindung 15">
            <a:extLst>
              <a:ext uri="{FF2B5EF4-FFF2-40B4-BE49-F238E27FC236}">
                <a16:creationId xmlns:a16="http://schemas.microsoft.com/office/drawing/2014/main" id="{66146188-9841-E94A-AAE1-F44E54E4B511}"/>
              </a:ext>
            </a:extLst>
          </p:cNvPr>
          <p:cNvCxnSpPr/>
          <p:nvPr userDrawn="1"/>
        </p:nvCxnSpPr>
        <p:spPr>
          <a:xfrm>
            <a:off x="0" y="6305862"/>
            <a:ext cx="12192000" cy="0"/>
          </a:xfrm>
          <a:prstGeom prst="line">
            <a:avLst/>
          </a:prstGeom>
          <a:ln>
            <a:solidFill>
              <a:srgbClr val="005993"/>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C324169F-CC2A-9644-85BA-08D877EF0764}"/>
              </a:ext>
            </a:extLst>
          </p:cNvPr>
          <p:cNvPicPr>
            <a:picLocks noChangeAspect="1"/>
          </p:cNvPicPr>
          <p:nvPr userDrawn="1"/>
        </p:nvPicPr>
        <p:blipFill>
          <a:blip r:embed="rId2"/>
          <a:stretch>
            <a:fillRect/>
          </a:stretch>
        </p:blipFill>
        <p:spPr>
          <a:xfrm>
            <a:off x="0" y="6300000"/>
            <a:ext cx="1264153" cy="561929"/>
          </a:xfrm>
          <a:prstGeom prst="rect">
            <a:avLst/>
          </a:prstGeom>
        </p:spPr>
      </p:pic>
    </p:spTree>
    <p:extLst>
      <p:ext uri="{BB962C8B-B14F-4D97-AF65-F5344CB8AC3E}">
        <p14:creationId xmlns:p14="http://schemas.microsoft.com/office/powerpoint/2010/main" val="3146479204"/>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64153" y="609600"/>
            <a:ext cx="8596668" cy="1320800"/>
          </a:xfrm>
          <a:prstGeom prst="rect">
            <a:avLst/>
          </a:prstGeom>
        </p:spPr>
        <p:txBody>
          <a:bodyPr vert="horz" lIns="91440" tIns="45720" rIns="91440" bIns="45720" rtlCol="0" anchor="t">
            <a:normAutofit/>
          </a:bodyPr>
          <a:lstStyle/>
          <a:p>
            <a:r>
              <a:rPr lang="de-DE" dirty="0"/>
              <a:t>Mastertitelformat bearbeiten</a:t>
            </a:r>
            <a:endParaRPr lang="en-US" dirty="0"/>
          </a:p>
        </p:txBody>
      </p:sp>
      <p:sp>
        <p:nvSpPr>
          <p:cNvPr id="3" name="Text Placeholder 2"/>
          <p:cNvSpPr>
            <a:spLocks noGrp="1"/>
          </p:cNvSpPr>
          <p:nvPr>
            <p:ph type="body" idx="1"/>
          </p:nvPr>
        </p:nvSpPr>
        <p:spPr>
          <a:xfrm>
            <a:off x="1264153" y="2160589"/>
            <a:ext cx="8596668" cy="3880773"/>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2"/>
          </p:nvPr>
        </p:nvSpPr>
        <p:spPr>
          <a:xfrm>
            <a:off x="7791952" y="6403911"/>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D0ACDBC-7AE7-5245-AF2D-817631C0853C}" type="datetime1">
              <a:rPr lang="de-DE" smtClean="0"/>
              <a:t>13.11.2021</a:t>
            </a:fld>
            <a:endParaRPr lang="de-DE" dirty="0"/>
          </a:p>
        </p:txBody>
      </p:sp>
      <p:sp>
        <p:nvSpPr>
          <p:cNvPr id="5" name="Footer Placeholder 4"/>
          <p:cNvSpPr>
            <a:spLocks noGrp="1"/>
          </p:cNvSpPr>
          <p:nvPr>
            <p:ph type="ftr" sz="quarter" idx="3"/>
          </p:nvPr>
        </p:nvSpPr>
        <p:spPr>
          <a:xfrm>
            <a:off x="1264153" y="640262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de-DE" dirty="0"/>
              <a:t>Für den Inhalt verantwortlich:  Daniela Hohenwallner und Maximilian Riede </a:t>
            </a:r>
            <a:r>
              <a:rPr lang="de-DE" dirty="0">
                <a:solidFill>
                  <a:srgbClr val="D8213B"/>
                </a:solidFill>
              </a:rPr>
              <a:t>|</a:t>
            </a:r>
            <a:r>
              <a:rPr lang="de-DE" dirty="0"/>
              <a:t> © alpS</a:t>
            </a:r>
          </a:p>
        </p:txBody>
      </p:sp>
      <p:sp>
        <p:nvSpPr>
          <p:cNvPr id="6" name="Slide Number Placeholder 5"/>
          <p:cNvSpPr>
            <a:spLocks noGrp="1"/>
          </p:cNvSpPr>
          <p:nvPr>
            <p:ph type="sldNum" sz="quarter" idx="4"/>
          </p:nvPr>
        </p:nvSpPr>
        <p:spPr>
          <a:xfrm>
            <a:off x="9177482" y="6398401"/>
            <a:ext cx="683339" cy="365125"/>
          </a:xfrm>
          <a:prstGeom prst="rect">
            <a:avLst/>
          </a:prstGeom>
        </p:spPr>
        <p:txBody>
          <a:bodyPr vert="horz" lIns="91440" tIns="45720" rIns="91440" bIns="45720" rtlCol="0" anchor="ctr"/>
          <a:lstStyle>
            <a:lvl1pPr algn="r">
              <a:defRPr sz="900">
                <a:solidFill>
                  <a:schemeClr val="accent1"/>
                </a:solidFill>
              </a:defRPr>
            </a:lvl1pPr>
          </a:lstStyle>
          <a:p>
            <a:fld id="{746CF255-2EF9-8C44-B1E3-1E88CF6971FD}" type="slidenum">
              <a:rPr lang="de-DE" smtClean="0"/>
              <a:t>‹Nr.›</a:t>
            </a:fld>
            <a:endParaRPr lang="de-DE" dirty="0"/>
          </a:p>
        </p:txBody>
      </p:sp>
      <p:pic>
        <p:nvPicPr>
          <p:cNvPr id="34" name="Grafik 33">
            <a:extLst>
              <a:ext uri="{FF2B5EF4-FFF2-40B4-BE49-F238E27FC236}">
                <a16:creationId xmlns:a16="http://schemas.microsoft.com/office/drawing/2014/main" id="{C036A8E4-C734-6D48-A72B-F6F612E16700}"/>
              </a:ext>
            </a:extLst>
          </p:cNvPr>
          <p:cNvPicPr>
            <a:picLocks noChangeAspect="1"/>
          </p:cNvPicPr>
          <p:nvPr/>
        </p:nvPicPr>
        <p:blipFill>
          <a:blip r:embed="rId18"/>
          <a:stretch>
            <a:fillRect/>
          </a:stretch>
        </p:blipFill>
        <p:spPr>
          <a:xfrm>
            <a:off x="10203016" y="488533"/>
            <a:ext cx="1542715" cy="870801"/>
          </a:xfrm>
          <a:prstGeom prst="rect">
            <a:avLst/>
          </a:prstGeom>
        </p:spPr>
      </p:pic>
    </p:spTree>
    <p:extLst>
      <p:ext uri="{BB962C8B-B14F-4D97-AF65-F5344CB8AC3E}">
        <p14:creationId xmlns:p14="http://schemas.microsoft.com/office/powerpoint/2010/main" val="29056409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ransition spd="slow">
    <p:wipe/>
  </p:transition>
  <p:hf hdr="0"/>
  <p:txStyles>
    <p:title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rgbClr val="005993"/>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rgbClr val="005993"/>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rgbClr val="005993"/>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rgbClr val="005993"/>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rgbClr val="005993"/>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nFQlWeuHmIA"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www.youtube.com/watch?v=pIt07TXQMs8"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jp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RcNKHQb8QIc"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AAFCBE-AB2E-CE47-94A9-6E70E294A6F0}"/>
              </a:ext>
            </a:extLst>
          </p:cNvPr>
          <p:cNvSpPr>
            <a:spLocks noGrp="1"/>
          </p:cNvSpPr>
          <p:nvPr>
            <p:ph type="ctrTitle"/>
          </p:nvPr>
        </p:nvSpPr>
        <p:spPr/>
        <p:txBody>
          <a:bodyPr/>
          <a:lstStyle/>
          <a:p>
            <a:r>
              <a:rPr lang="de-AT" dirty="0"/>
              <a:t>#30dayschallenge </a:t>
            </a:r>
          </a:p>
        </p:txBody>
      </p:sp>
      <p:sp>
        <p:nvSpPr>
          <p:cNvPr id="3" name="Untertitel 2">
            <a:extLst>
              <a:ext uri="{FF2B5EF4-FFF2-40B4-BE49-F238E27FC236}">
                <a16:creationId xmlns:a16="http://schemas.microsoft.com/office/drawing/2014/main" id="{9FAFA6D4-F456-BD47-BD3C-C1A7C65417B5}"/>
              </a:ext>
            </a:extLst>
          </p:cNvPr>
          <p:cNvSpPr>
            <a:spLocks noGrp="1"/>
          </p:cNvSpPr>
          <p:nvPr>
            <p:ph type="subTitle" idx="1"/>
          </p:nvPr>
        </p:nvSpPr>
        <p:spPr/>
        <p:txBody>
          <a:bodyPr>
            <a:normAutofit/>
          </a:bodyPr>
          <a:lstStyle/>
          <a:p>
            <a:r>
              <a:rPr lang="de-DE" sz="2800" dirty="0">
                <a:solidFill>
                  <a:schemeClr val="tx1">
                    <a:lumMod val="75000"/>
                    <a:lumOff val="25000"/>
                  </a:schemeClr>
                </a:solidFill>
              </a:rPr>
              <a:t>zum nachhaltigen Umgang mit Klima und Energie</a:t>
            </a:r>
          </a:p>
        </p:txBody>
      </p:sp>
      <p:pic>
        <p:nvPicPr>
          <p:cNvPr id="4" name="Grafik 3">
            <a:extLst>
              <a:ext uri="{FF2B5EF4-FFF2-40B4-BE49-F238E27FC236}">
                <a16:creationId xmlns:a16="http://schemas.microsoft.com/office/drawing/2014/main" id="{86353BAE-0752-FF4A-919B-149D5FEEFFCB}"/>
              </a:ext>
            </a:extLst>
          </p:cNvPr>
          <p:cNvPicPr/>
          <p:nvPr/>
        </p:nvPicPr>
        <p:blipFill>
          <a:blip r:embed="rId4"/>
          <a:stretch>
            <a:fillRect/>
          </a:stretch>
        </p:blipFill>
        <p:spPr>
          <a:xfrm>
            <a:off x="8281171" y="1432392"/>
            <a:ext cx="3910829" cy="877671"/>
          </a:xfrm>
          <a:prstGeom prst="rect">
            <a:avLst/>
          </a:prstGeom>
        </p:spPr>
      </p:pic>
    </p:spTree>
    <p:extLst>
      <p:ext uri="{BB962C8B-B14F-4D97-AF65-F5344CB8AC3E}">
        <p14:creationId xmlns:p14="http://schemas.microsoft.com/office/powerpoint/2010/main" val="35225672"/>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746CF255-2EF9-8C44-B1E3-1E88CF6971FD}" type="slidenum">
              <a:rPr lang="de-DE" smtClean="0"/>
              <a:t>10</a:t>
            </a:fld>
            <a:endParaRPr lang="de-DE" dirty="0"/>
          </a:p>
        </p:txBody>
      </p:sp>
      <p:sp>
        <p:nvSpPr>
          <p:cNvPr id="6" name="Titel 5"/>
          <p:cNvSpPr>
            <a:spLocks noGrp="1"/>
          </p:cNvSpPr>
          <p:nvPr>
            <p:ph type="title"/>
          </p:nvPr>
        </p:nvSpPr>
        <p:spPr>
          <a:xfrm>
            <a:off x="1963322" y="2336800"/>
            <a:ext cx="8666578" cy="2197100"/>
          </a:xfrm>
          <a:solidFill>
            <a:schemeClr val="bg1">
              <a:lumMod val="95000"/>
              <a:alpha val="63000"/>
            </a:schemeClr>
          </a:solidFill>
          <a:ln w="12700">
            <a:solidFill>
              <a:srgbClr val="0062A8"/>
            </a:solidFill>
          </a:ln>
        </p:spPr>
        <p:txBody>
          <a:bodyPr>
            <a:normAutofit/>
          </a:bodyPr>
          <a:lstStyle/>
          <a:p>
            <a:pPr algn="ctr"/>
            <a:r>
              <a:rPr lang="de-DE" sz="4000" b="1" dirty="0">
                <a:solidFill>
                  <a:srgbClr val="0062A8"/>
                </a:solidFill>
              </a:rPr>
              <a:t>Arbeitsauftrag 3:</a:t>
            </a:r>
            <a:br>
              <a:rPr lang="de-DE" sz="4000" b="1" dirty="0">
                <a:solidFill>
                  <a:srgbClr val="0062A8"/>
                </a:solidFill>
              </a:rPr>
            </a:br>
            <a:r>
              <a:rPr lang="de-DE" sz="4000" b="1" dirty="0">
                <a:solidFill>
                  <a:srgbClr val="0062A8"/>
                </a:solidFill>
              </a:rPr>
              <a:t>Wo handelst du bereits in deinem </a:t>
            </a:r>
            <a:r>
              <a:rPr lang="de-DE" sz="4000" b="1">
                <a:solidFill>
                  <a:srgbClr val="0062A8"/>
                </a:solidFill>
              </a:rPr>
              <a:t>Alltag nachhaltig?</a:t>
            </a:r>
            <a:endParaRPr lang="de-DE" sz="4000" b="1" dirty="0">
              <a:solidFill>
                <a:srgbClr val="0062A8"/>
              </a:solidFill>
            </a:endParaRPr>
          </a:p>
        </p:txBody>
      </p:sp>
    </p:spTree>
    <p:extLst>
      <p:ext uri="{BB962C8B-B14F-4D97-AF65-F5344CB8AC3E}">
        <p14:creationId xmlns:p14="http://schemas.microsoft.com/office/powerpoint/2010/main" val="1176974232"/>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40142" y="1890735"/>
            <a:ext cx="8596668" cy="1320800"/>
          </a:xfrm>
        </p:spPr>
        <p:txBody>
          <a:bodyPr>
            <a:noAutofit/>
          </a:bodyPr>
          <a:lstStyle/>
          <a:p>
            <a:pPr algn="ctr"/>
            <a:br>
              <a:rPr lang="de-DE" sz="5400" dirty="0"/>
            </a:br>
            <a:r>
              <a:rPr lang="de-DE" sz="5400" dirty="0"/>
              <a:t>Abstimmung</a:t>
            </a:r>
            <a:endParaRPr lang="de-AT" sz="5400" dirty="0"/>
          </a:p>
        </p:txBody>
      </p:sp>
      <p:sp>
        <p:nvSpPr>
          <p:cNvPr id="6" name="Foliennummernplatzhalter 5"/>
          <p:cNvSpPr>
            <a:spLocks noGrp="1"/>
          </p:cNvSpPr>
          <p:nvPr>
            <p:ph type="sldNum" sz="quarter" idx="12"/>
          </p:nvPr>
        </p:nvSpPr>
        <p:spPr/>
        <p:txBody>
          <a:bodyPr/>
          <a:lstStyle/>
          <a:p>
            <a:fld id="{746CF255-2EF9-8C44-B1E3-1E88CF6971FD}" type="slidenum">
              <a:rPr lang="de-DE" smtClean="0"/>
              <a:t>11</a:t>
            </a:fld>
            <a:endParaRPr lang="de-DE" dirty="0"/>
          </a:p>
        </p:txBody>
      </p:sp>
    </p:spTree>
    <p:extLst>
      <p:ext uri="{BB962C8B-B14F-4D97-AF65-F5344CB8AC3E}">
        <p14:creationId xmlns:p14="http://schemas.microsoft.com/office/powerpoint/2010/main" val="253314549"/>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746CF255-2EF9-8C44-B1E3-1E88CF6971FD}" type="slidenum">
              <a:rPr lang="de-DE" smtClean="0"/>
              <a:t>12</a:t>
            </a:fld>
            <a:endParaRPr lang="de-DE" dirty="0"/>
          </a:p>
        </p:txBody>
      </p:sp>
      <p:sp>
        <p:nvSpPr>
          <p:cNvPr id="9" name="Titel 1"/>
          <p:cNvSpPr txBox="1">
            <a:spLocks/>
          </p:cNvSpPr>
          <p:nvPr/>
        </p:nvSpPr>
        <p:spPr>
          <a:xfrm>
            <a:off x="899074" y="1427671"/>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de-DE" sz="2400" i="1" dirty="0"/>
          </a:p>
        </p:txBody>
      </p:sp>
      <p:sp>
        <p:nvSpPr>
          <p:cNvPr id="10" name="Titel 1"/>
          <p:cNvSpPr txBox="1">
            <a:spLocks/>
          </p:cNvSpPr>
          <p:nvPr/>
        </p:nvSpPr>
        <p:spPr>
          <a:xfrm>
            <a:off x="1051474" y="826175"/>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Ihr seid dran!</a:t>
            </a:r>
          </a:p>
        </p:txBody>
      </p:sp>
      <p:sp>
        <p:nvSpPr>
          <p:cNvPr id="11" name="Titel 1"/>
          <p:cNvSpPr txBox="1">
            <a:spLocks/>
          </p:cNvSpPr>
          <p:nvPr/>
        </p:nvSpPr>
        <p:spPr>
          <a:xfrm>
            <a:off x="1051474" y="1580071"/>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400" i="1" dirty="0"/>
              <a:t>Abstimmung I</a:t>
            </a:r>
          </a:p>
        </p:txBody>
      </p:sp>
      <p:sp>
        <p:nvSpPr>
          <p:cNvPr id="12" name="Wolkenförmige Legende 11"/>
          <p:cNvSpPr/>
          <p:nvPr/>
        </p:nvSpPr>
        <p:spPr>
          <a:xfrm>
            <a:off x="446790" y="2181567"/>
            <a:ext cx="6072711" cy="3063652"/>
          </a:xfrm>
          <a:prstGeom prst="cloudCallout">
            <a:avLst>
              <a:gd name="adj1" fmla="val 54131"/>
              <a:gd name="adj2" fmla="val 3393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sz="4000" dirty="0"/>
              <a:t>Wie wichtig ist Nachhaltigkeit für mich?</a:t>
            </a:r>
          </a:p>
        </p:txBody>
      </p:sp>
      <p:graphicFrame>
        <p:nvGraphicFramePr>
          <p:cNvPr id="8" name="Diagramm 7"/>
          <p:cNvGraphicFramePr/>
          <p:nvPr>
            <p:extLst>
              <p:ext uri="{D42A27DB-BD31-4B8C-83A1-F6EECF244321}">
                <p14:modId xmlns:p14="http://schemas.microsoft.com/office/powerpoint/2010/main" val="3767829548"/>
              </p:ext>
            </p:extLst>
          </p:nvPr>
        </p:nvGraphicFramePr>
        <p:xfrm>
          <a:off x="6519501" y="1948848"/>
          <a:ext cx="5174751" cy="3280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3" name="Gerade Verbindung 12">
            <a:extLst>
              <a:ext uri="{FF2B5EF4-FFF2-40B4-BE49-F238E27FC236}">
                <a16:creationId xmlns:a16="http://schemas.microsoft.com/office/drawing/2014/main" id="{007B26CE-FE2B-44F6-A741-420D1EB1E234}"/>
              </a:ext>
            </a:extLst>
          </p:cNvPr>
          <p:cNvCxnSpPr>
            <a:cxnSpLocks/>
          </p:cNvCxnSpPr>
          <p:nvPr/>
        </p:nvCxnSpPr>
        <p:spPr>
          <a:xfrm>
            <a:off x="899074" y="5610900"/>
            <a:ext cx="10262746"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BA652130-C506-4EE4-9CDF-55D2E62C766A}"/>
              </a:ext>
            </a:extLst>
          </p:cNvPr>
          <p:cNvSpPr txBox="1"/>
          <p:nvPr/>
        </p:nvSpPr>
        <p:spPr>
          <a:xfrm>
            <a:off x="899074" y="5640669"/>
            <a:ext cx="10262746" cy="307777"/>
          </a:xfrm>
          <a:prstGeom prst="rect">
            <a:avLst/>
          </a:prstGeom>
          <a:noFill/>
        </p:spPr>
        <p:txBody>
          <a:bodyPr wrap="square" rtlCol="0">
            <a:spAutoFit/>
          </a:bodyPr>
          <a:lstStyle/>
          <a:p>
            <a:r>
              <a:rPr lang="de-DE" sz="1400" dirty="0">
                <a:solidFill>
                  <a:srgbClr val="0062A8"/>
                </a:solidFill>
              </a:rPr>
              <a:t>5 sehr wichtig	4 eher wichtig	3 mittel wichtig 	2 eher nicht wichtig	1 gar nicht wichtig	0 weiß nicht</a:t>
            </a:r>
          </a:p>
        </p:txBody>
      </p:sp>
    </p:spTree>
    <p:extLst>
      <p:ext uri="{BB962C8B-B14F-4D97-AF65-F5344CB8AC3E}">
        <p14:creationId xmlns:p14="http://schemas.microsoft.com/office/powerpoint/2010/main" val="300241014"/>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746CF255-2EF9-8C44-B1E3-1E88CF6971FD}" type="slidenum">
              <a:rPr lang="de-DE" smtClean="0"/>
              <a:t>13</a:t>
            </a:fld>
            <a:endParaRPr lang="de-DE" dirty="0"/>
          </a:p>
        </p:txBody>
      </p:sp>
      <p:sp>
        <p:nvSpPr>
          <p:cNvPr id="9" name="Titel 1"/>
          <p:cNvSpPr txBox="1">
            <a:spLocks/>
          </p:cNvSpPr>
          <p:nvPr/>
        </p:nvSpPr>
        <p:spPr>
          <a:xfrm>
            <a:off x="899074" y="1427671"/>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de-DE" sz="2400" i="1" dirty="0"/>
          </a:p>
        </p:txBody>
      </p:sp>
      <p:sp>
        <p:nvSpPr>
          <p:cNvPr id="10" name="Titel 1"/>
          <p:cNvSpPr txBox="1">
            <a:spLocks/>
          </p:cNvSpPr>
          <p:nvPr/>
        </p:nvSpPr>
        <p:spPr>
          <a:xfrm>
            <a:off x="1051474" y="826175"/>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Ihr seid dran!</a:t>
            </a:r>
          </a:p>
        </p:txBody>
      </p:sp>
      <p:sp>
        <p:nvSpPr>
          <p:cNvPr id="11" name="Titel 1"/>
          <p:cNvSpPr txBox="1">
            <a:spLocks/>
          </p:cNvSpPr>
          <p:nvPr/>
        </p:nvSpPr>
        <p:spPr>
          <a:xfrm>
            <a:off x="1051474" y="1580071"/>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400" i="1" dirty="0"/>
              <a:t>Abstimmung II</a:t>
            </a:r>
          </a:p>
        </p:txBody>
      </p:sp>
      <p:sp>
        <p:nvSpPr>
          <p:cNvPr id="12" name="Wolkenförmige Legende 11"/>
          <p:cNvSpPr/>
          <p:nvPr/>
        </p:nvSpPr>
        <p:spPr>
          <a:xfrm>
            <a:off x="3518436" y="1771600"/>
            <a:ext cx="6282106" cy="3019926"/>
          </a:xfrm>
          <a:prstGeom prst="cloudCallout">
            <a:avLst>
              <a:gd name="adj1" fmla="val -47376"/>
              <a:gd name="adj2" fmla="val -36337"/>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de-DE" sz="3600" dirty="0">
              <a:solidFill>
                <a:schemeClr val="bg1"/>
              </a:solidFill>
            </a:endParaRPr>
          </a:p>
          <a:p>
            <a:pPr algn="ctr"/>
            <a:r>
              <a:rPr lang="de-DE" sz="3600" dirty="0">
                <a:solidFill>
                  <a:schemeClr val="bg1"/>
                </a:solidFill>
              </a:rPr>
              <a:t>Wie nachhaltig handle ich?</a:t>
            </a:r>
          </a:p>
        </p:txBody>
      </p:sp>
      <p:cxnSp>
        <p:nvCxnSpPr>
          <p:cNvPr id="7" name="Gerade Verbindung 6">
            <a:extLst>
              <a:ext uri="{FF2B5EF4-FFF2-40B4-BE49-F238E27FC236}">
                <a16:creationId xmlns:a16="http://schemas.microsoft.com/office/drawing/2014/main" id="{85F57068-9A95-4698-8ABC-06C3CFF7B8C5}"/>
              </a:ext>
            </a:extLst>
          </p:cNvPr>
          <p:cNvCxnSpPr>
            <a:cxnSpLocks/>
          </p:cNvCxnSpPr>
          <p:nvPr/>
        </p:nvCxnSpPr>
        <p:spPr>
          <a:xfrm>
            <a:off x="1051474" y="5256058"/>
            <a:ext cx="9714234"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BFC44A3F-1ED5-48B6-9FAE-414A482E5DE3}"/>
              </a:ext>
            </a:extLst>
          </p:cNvPr>
          <p:cNvSpPr txBox="1"/>
          <p:nvPr/>
        </p:nvSpPr>
        <p:spPr>
          <a:xfrm>
            <a:off x="899074" y="5404161"/>
            <a:ext cx="10307565" cy="307777"/>
          </a:xfrm>
          <a:prstGeom prst="rect">
            <a:avLst/>
          </a:prstGeom>
          <a:noFill/>
        </p:spPr>
        <p:txBody>
          <a:bodyPr wrap="none" rtlCol="0">
            <a:spAutoFit/>
          </a:bodyPr>
          <a:lstStyle/>
          <a:p>
            <a:r>
              <a:rPr lang="de-DE" sz="1400" dirty="0">
                <a:solidFill>
                  <a:srgbClr val="0062A8"/>
                </a:solidFill>
              </a:rPr>
              <a:t>5 sehr nachhaltig	4 eher nachhaltig	3 mittel nachhaltig 	2 eher nicht nachhaltig	1 gar nicht nachhaltig	0 weiß nicht</a:t>
            </a:r>
          </a:p>
        </p:txBody>
      </p:sp>
    </p:spTree>
    <p:extLst>
      <p:ext uri="{BB962C8B-B14F-4D97-AF65-F5344CB8AC3E}">
        <p14:creationId xmlns:p14="http://schemas.microsoft.com/office/powerpoint/2010/main" val="2107858100"/>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39606" y="2160589"/>
            <a:ext cx="10792761" cy="3880773"/>
          </a:xfrm>
        </p:spPr>
        <p:txBody>
          <a:bodyPr>
            <a:normAutofit/>
          </a:bodyPr>
          <a:lstStyle/>
          <a:p>
            <a:pPr marL="0" indent="0">
              <a:buNone/>
            </a:pPr>
            <a:r>
              <a:rPr lang="de-DE" sz="2400" dirty="0"/>
              <a:t>AGENDA 2030</a:t>
            </a:r>
          </a:p>
          <a:p>
            <a:pPr marL="0" indent="0">
              <a:buNone/>
            </a:pPr>
            <a:endParaRPr lang="de-DE" sz="2000" dirty="0"/>
          </a:p>
          <a:p>
            <a:r>
              <a:rPr lang="de-DE" sz="2000" dirty="0"/>
              <a:t>Fight global inequality – allen Menschen auf der Welt ein gutes Leben ermöglichen</a:t>
            </a:r>
          </a:p>
          <a:p>
            <a:endParaRPr lang="de-DE" sz="2000" dirty="0"/>
          </a:p>
          <a:p>
            <a:r>
              <a:rPr lang="de-DE" sz="2000" dirty="0"/>
              <a:t>End extreme poverty - extreme Armut und Hungersnöte beenden</a:t>
            </a:r>
          </a:p>
          <a:p>
            <a:endParaRPr lang="de-DE" sz="2000" dirty="0"/>
          </a:p>
          <a:p>
            <a:r>
              <a:rPr lang="de-DE" sz="2000" dirty="0"/>
              <a:t>Respect our planet - Umweltrisiken und negative folgen des Klimawandels eindämmen</a:t>
            </a:r>
          </a:p>
        </p:txBody>
      </p:sp>
      <p:sp>
        <p:nvSpPr>
          <p:cNvPr id="6" name="Foliennummernplatzhalter 5"/>
          <p:cNvSpPr>
            <a:spLocks noGrp="1"/>
          </p:cNvSpPr>
          <p:nvPr>
            <p:ph type="sldNum" sz="quarter" idx="12"/>
          </p:nvPr>
        </p:nvSpPr>
        <p:spPr/>
        <p:txBody>
          <a:bodyPr/>
          <a:lstStyle/>
          <a:p>
            <a:fld id="{746CF255-2EF9-8C44-B1E3-1E88CF6971FD}" type="slidenum">
              <a:rPr lang="de-DE" smtClean="0"/>
              <a:t>14</a:t>
            </a:fld>
            <a:endParaRPr lang="de-DE" dirty="0"/>
          </a:p>
        </p:txBody>
      </p:sp>
      <p:sp>
        <p:nvSpPr>
          <p:cNvPr id="7" name="Titel 6"/>
          <p:cNvSpPr>
            <a:spLocks noGrp="1"/>
          </p:cNvSpPr>
          <p:nvPr>
            <p:ph type="title"/>
          </p:nvPr>
        </p:nvSpPr>
        <p:spPr>
          <a:xfrm>
            <a:off x="839606" y="668840"/>
            <a:ext cx="8596668" cy="1320800"/>
          </a:xfrm>
        </p:spPr>
        <p:txBody>
          <a:bodyPr/>
          <a:lstStyle/>
          <a:p>
            <a:r>
              <a:rPr lang="de-DE" dirty="0"/>
              <a:t>Die Vision</a:t>
            </a:r>
          </a:p>
        </p:txBody>
      </p:sp>
    </p:spTree>
    <p:extLst>
      <p:ext uri="{BB962C8B-B14F-4D97-AF65-F5344CB8AC3E}">
        <p14:creationId xmlns:p14="http://schemas.microsoft.com/office/powerpoint/2010/main" val="3547621927"/>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solidFill>
                  <a:srgbClr val="D8213B"/>
                </a:solidFill>
              </a:rPr>
              <a:t>S</a:t>
            </a:r>
            <a:r>
              <a:rPr lang="de-DE"/>
              <a:t>ustainable </a:t>
            </a:r>
            <a:r>
              <a:rPr lang="de-DE">
                <a:solidFill>
                  <a:srgbClr val="D8213B"/>
                </a:solidFill>
              </a:rPr>
              <a:t>D</a:t>
            </a:r>
            <a:r>
              <a:rPr lang="de-DE"/>
              <a:t>evelopment </a:t>
            </a:r>
            <a:r>
              <a:rPr lang="de-DE">
                <a:solidFill>
                  <a:srgbClr val="D8213B"/>
                </a:solidFill>
              </a:rPr>
              <a:t>G</a:t>
            </a:r>
            <a:r>
              <a:rPr lang="de-DE"/>
              <a:t>oals</a:t>
            </a:r>
          </a:p>
        </p:txBody>
      </p:sp>
      <p:sp>
        <p:nvSpPr>
          <p:cNvPr id="6" name="Foliennummernplatzhalter 5"/>
          <p:cNvSpPr>
            <a:spLocks noGrp="1"/>
          </p:cNvSpPr>
          <p:nvPr>
            <p:ph type="sldNum" sz="quarter" idx="12"/>
          </p:nvPr>
        </p:nvSpPr>
        <p:spPr/>
        <p:txBody>
          <a:bodyPr/>
          <a:lstStyle/>
          <a:p>
            <a:fld id="{746CF255-2EF9-8C44-B1E3-1E88CF6971FD}" type="slidenum">
              <a:rPr lang="de-DE" smtClean="0"/>
              <a:t>15</a:t>
            </a:fld>
            <a:endParaRPr lang="de-DE"/>
          </a:p>
        </p:txBody>
      </p:sp>
      <p:pic>
        <p:nvPicPr>
          <p:cNvPr id="7" name="pasted-image.pdf"/>
          <p:cNvPicPr>
            <a:picLocks noChangeAspect="1"/>
          </p:cNvPicPr>
          <p:nvPr/>
        </p:nvPicPr>
        <p:blipFill>
          <a:blip r:embed="rId3">
            <a:duotone>
              <a:schemeClr val="accent5">
                <a:shade val="45000"/>
                <a:satMod val="135000"/>
              </a:schemeClr>
              <a:prstClr val="white"/>
            </a:duotone>
            <a:extLst/>
          </a:blip>
          <a:stretch>
            <a:fillRect/>
          </a:stretch>
        </p:blipFill>
        <p:spPr>
          <a:xfrm>
            <a:off x="985093" y="2557461"/>
            <a:ext cx="2163760" cy="1983447"/>
          </a:xfrm>
          <a:prstGeom prst="rect">
            <a:avLst/>
          </a:prstGeom>
          <a:ln w="12700">
            <a:miter lim="400000"/>
          </a:ln>
        </p:spPr>
      </p:pic>
      <p:sp>
        <p:nvSpPr>
          <p:cNvPr id="8" name="Textfeld 7"/>
          <p:cNvSpPr txBox="1"/>
          <p:nvPr/>
        </p:nvSpPr>
        <p:spPr>
          <a:xfrm>
            <a:off x="1179326" y="3339348"/>
            <a:ext cx="1699842" cy="646331"/>
          </a:xfrm>
          <a:prstGeom prst="rect">
            <a:avLst/>
          </a:prstGeom>
          <a:noFill/>
        </p:spPr>
        <p:txBody>
          <a:bodyPr wrap="none" rtlCol="0">
            <a:spAutoFit/>
          </a:bodyPr>
          <a:lstStyle/>
          <a:p>
            <a:pPr algn="ctr"/>
            <a:r>
              <a:rPr lang="de-DE">
                <a:solidFill>
                  <a:srgbClr val="005993"/>
                </a:solidFill>
              </a:rPr>
              <a:t>25. September</a:t>
            </a:r>
          </a:p>
          <a:p>
            <a:pPr algn="ctr"/>
            <a:r>
              <a:rPr lang="de-DE">
                <a:solidFill>
                  <a:srgbClr val="005993"/>
                </a:solidFill>
              </a:rPr>
              <a:t>2015</a:t>
            </a:r>
          </a:p>
        </p:txBody>
      </p:sp>
      <p:sp>
        <p:nvSpPr>
          <p:cNvPr id="10" name="Textfeld 9"/>
          <p:cNvSpPr txBox="1"/>
          <p:nvPr/>
        </p:nvSpPr>
        <p:spPr>
          <a:xfrm>
            <a:off x="3489363" y="2451786"/>
            <a:ext cx="7311046" cy="923330"/>
          </a:xfrm>
          <a:prstGeom prst="rect">
            <a:avLst/>
          </a:prstGeom>
          <a:noFill/>
        </p:spPr>
        <p:txBody>
          <a:bodyPr wrap="square" rtlCol="0">
            <a:spAutoFit/>
          </a:bodyPr>
          <a:lstStyle/>
          <a:p>
            <a:r>
              <a:rPr lang="de-DE">
                <a:solidFill>
                  <a:srgbClr val="005993"/>
                </a:solidFill>
              </a:rPr>
              <a:t>Nach mehr als zwei Verhandlungsjahren der Vereinten Nationen haben sich fast alle Nationen der Welt zu global gültigen Prioritäten und Zielen bis 2030 bekannt.</a:t>
            </a:r>
          </a:p>
        </p:txBody>
      </p:sp>
      <p:sp>
        <p:nvSpPr>
          <p:cNvPr id="11" name="Textfeld 10"/>
          <p:cNvSpPr txBox="1"/>
          <p:nvPr/>
        </p:nvSpPr>
        <p:spPr>
          <a:xfrm>
            <a:off x="4070923" y="3549185"/>
            <a:ext cx="830275" cy="830997"/>
          </a:xfrm>
          <a:prstGeom prst="rect">
            <a:avLst/>
          </a:prstGeom>
          <a:noFill/>
        </p:spPr>
        <p:txBody>
          <a:bodyPr wrap="none" rtlCol="0">
            <a:spAutoFit/>
          </a:bodyPr>
          <a:lstStyle/>
          <a:p>
            <a:r>
              <a:rPr lang="de-DE" sz="4800">
                <a:solidFill>
                  <a:srgbClr val="D8213B"/>
                </a:solidFill>
              </a:rPr>
              <a:t>17</a:t>
            </a:r>
          </a:p>
        </p:txBody>
      </p:sp>
      <p:sp>
        <p:nvSpPr>
          <p:cNvPr id="12" name="Textfeld 11"/>
          <p:cNvSpPr txBox="1"/>
          <p:nvPr/>
        </p:nvSpPr>
        <p:spPr>
          <a:xfrm>
            <a:off x="7073674" y="3549185"/>
            <a:ext cx="1153080" cy="830997"/>
          </a:xfrm>
          <a:prstGeom prst="rect">
            <a:avLst/>
          </a:prstGeom>
          <a:noFill/>
        </p:spPr>
        <p:txBody>
          <a:bodyPr wrap="none" rtlCol="0">
            <a:spAutoFit/>
          </a:bodyPr>
          <a:lstStyle/>
          <a:p>
            <a:r>
              <a:rPr lang="de-DE" sz="4800">
                <a:solidFill>
                  <a:srgbClr val="D8213B"/>
                </a:solidFill>
              </a:rPr>
              <a:t>169</a:t>
            </a:r>
            <a:endParaRPr lang="de-DE">
              <a:solidFill>
                <a:srgbClr val="D8213B"/>
              </a:solidFill>
            </a:endParaRPr>
          </a:p>
        </p:txBody>
      </p:sp>
      <p:sp>
        <p:nvSpPr>
          <p:cNvPr id="13" name="Textfeld 12"/>
          <p:cNvSpPr txBox="1"/>
          <p:nvPr/>
        </p:nvSpPr>
        <p:spPr>
          <a:xfrm>
            <a:off x="4201478" y="4415711"/>
            <a:ext cx="686794" cy="369332"/>
          </a:xfrm>
          <a:prstGeom prst="rect">
            <a:avLst/>
          </a:prstGeom>
          <a:noFill/>
        </p:spPr>
        <p:txBody>
          <a:bodyPr wrap="none" rtlCol="0">
            <a:spAutoFit/>
          </a:bodyPr>
          <a:lstStyle/>
          <a:p>
            <a:r>
              <a:rPr lang="de-DE">
                <a:solidFill>
                  <a:srgbClr val="005993"/>
                </a:solidFill>
              </a:rPr>
              <a:t>SDGs</a:t>
            </a:r>
          </a:p>
        </p:txBody>
      </p:sp>
      <p:sp>
        <p:nvSpPr>
          <p:cNvPr id="14" name="Textfeld 13"/>
          <p:cNvSpPr txBox="1"/>
          <p:nvPr/>
        </p:nvSpPr>
        <p:spPr>
          <a:xfrm>
            <a:off x="7075501" y="4415711"/>
            <a:ext cx="1262861" cy="369332"/>
          </a:xfrm>
          <a:prstGeom prst="rect">
            <a:avLst/>
          </a:prstGeom>
          <a:noFill/>
        </p:spPr>
        <p:txBody>
          <a:bodyPr wrap="none" rtlCol="0">
            <a:spAutoFit/>
          </a:bodyPr>
          <a:lstStyle/>
          <a:p>
            <a:r>
              <a:rPr lang="de-DE">
                <a:solidFill>
                  <a:srgbClr val="005993"/>
                </a:solidFill>
              </a:rPr>
              <a:t>Unterziele</a:t>
            </a:r>
          </a:p>
        </p:txBody>
      </p:sp>
    </p:spTree>
    <p:extLst>
      <p:ext uri="{BB962C8B-B14F-4D97-AF65-F5344CB8AC3E}">
        <p14:creationId xmlns:p14="http://schemas.microsoft.com/office/powerpoint/2010/main" val="2259017114"/>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501473" y="656282"/>
            <a:ext cx="1943481" cy="523220"/>
          </a:xfrm>
          <a:prstGeom prst="rect">
            <a:avLst/>
          </a:prstGeom>
          <a:noFill/>
        </p:spPr>
        <p:txBody>
          <a:bodyPr wrap="none" rtlCol="0">
            <a:spAutoFit/>
          </a:bodyPr>
          <a:lstStyle/>
          <a:p>
            <a:r>
              <a:rPr lang="en-US" sz="2800" dirty="0" err="1">
                <a:solidFill>
                  <a:srgbClr val="005993"/>
                </a:solidFill>
                <a:latin typeface="+mj-lt"/>
                <a:ea typeface="+mj-ea"/>
                <a:cs typeface="+mj-cs"/>
              </a:rPr>
              <a:t>Erklärvideos</a:t>
            </a:r>
            <a:endParaRPr lang="de-DE" sz="2800" dirty="0">
              <a:solidFill>
                <a:srgbClr val="005993"/>
              </a:solidFill>
              <a:latin typeface="+mj-lt"/>
              <a:ea typeface="+mj-ea"/>
              <a:cs typeface="+mj-cs"/>
            </a:endParaRPr>
          </a:p>
        </p:txBody>
      </p:sp>
      <p:sp>
        <p:nvSpPr>
          <p:cNvPr id="12" name="Foliennummernplatzhalter 5"/>
          <p:cNvSpPr>
            <a:spLocks noGrp="1"/>
          </p:cNvSpPr>
          <p:nvPr>
            <p:ph type="sldNum" sz="quarter" idx="12"/>
          </p:nvPr>
        </p:nvSpPr>
        <p:spPr>
          <a:xfrm>
            <a:off x="9177482" y="6383260"/>
            <a:ext cx="683339" cy="365125"/>
          </a:xfrm>
        </p:spPr>
        <p:txBody>
          <a:bodyPr/>
          <a:lstStyle/>
          <a:p>
            <a:r>
              <a:rPr lang="de-DE" dirty="0"/>
              <a:t>7</a:t>
            </a:r>
          </a:p>
        </p:txBody>
      </p:sp>
      <p:sp>
        <p:nvSpPr>
          <p:cNvPr id="2" name="Textfeld 1">
            <a:extLst>
              <a:ext uri="{FF2B5EF4-FFF2-40B4-BE49-F238E27FC236}">
                <a16:creationId xmlns:a16="http://schemas.microsoft.com/office/drawing/2014/main" id="{97786F6F-FDC7-4F90-ACA3-090A64A5E104}"/>
              </a:ext>
            </a:extLst>
          </p:cNvPr>
          <p:cNvSpPr txBox="1"/>
          <p:nvPr/>
        </p:nvSpPr>
        <p:spPr>
          <a:xfrm>
            <a:off x="1154616" y="1744564"/>
            <a:ext cx="5213527" cy="3754874"/>
          </a:xfrm>
          <a:prstGeom prst="rect">
            <a:avLst/>
          </a:prstGeom>
          <a:noFill/>
        </p:spPr>
        <p:txBody>
          <a:bodyPr wrap="square" rtlCol="0">
            <a:spAutoFit/>
          </a:bodyPr>
          <a:lstStyle/>
          <a:p>
            <a:r>
              <a:rPr lang="de-AT" sz="2000" dirty="0"/>
              <a:t>Option 1:</a:t>
            </a:r>
          </a:p>
          <a:p>
            <a:r>
              <a:rPr lang="de-AT" sz="2000" dirty="0"/>
              <a:t>Kurz erklärt: Nachhaltige Entwicklungsziele (2:45)</a:t>
            </a:r>
          </a:p>
          <a:p>
            <a:r>
              <a:rPr lang="de-AT" sz="2000" dirty="0">
                <a:hlinkClick r:id="rId3"/>
              </a:rPr>
              <a:t>https://www.youtube.com/watch?v=nFQlWeuHmIA</a:t>
            </a:r>
            <a:r>
              <a:rPr lang="de-AT" sz="2000" dirty="0"/>
              <a:t> </a:t>
            </a:r>
          </a:p>
          <a:p>
            <a:endParaRPr lang="de-AT" sz="2000" dirty="0"/>
          </a:p>
          <a:p>
            <a:r>
              <a:rPr lang="de-AT" sz="2000" dirty="0"/>
              <a:t>Option 2:</a:t>
            </a:r>
          </a:p>
          <a:p>
            <a:r>
              <a:rPr lang="de-AT" sz="2000" dirty="0"/>
              <a:t>World Largest Lesson – Emma Watson DEUTSCH (5:17)</a:t>
            </a:r>
          </a:p>
          <a:p>
            <a:r>
              <a:rPr lang="de-AT" sz="2000" dirty="0">
                <a:hlinkClick r:id="rId4"/>
              </a:rPr>
              <a:t>https://www.youtube.com/watch?v=pIt07TXQMs8</a:t>
            </a:r>
            <a:r>
              <a:rPr lang="de-AT" sz="2000" dirty="0"/>
              <a:t> </a:t>
            </a:r>
          </a:p>
          <a:p>
            <a:endParaRPr lang="de-AT" dirty="0"/>
          </a:p>
        </p:txBody>
      </p:sp>
      <p:pic>
        <p:nvPicPr>
          <p:cNvPr id="4" name="Grafik 3">
            <a:extLst>
              <a:ext uri="{FF2B5EF4-FFF2-40B4-BE49-F238E27FC236}">
                <a16:creationId xmlns:a16="http://schemas.microsoft.com/office/drawing/2014/main" id="{54EA43A5-5969-DD40-86C3-3C48A217D9FB}"/>
              </a:ext>
            </a:extLst>
          </p:cNvPr>
          <p:cNvPicPr>
            <a:picLocks noChangeAspect="1"/>
          </p:cNvPicPr>
          <p:nvPr/>
        </p:nvPicPr>
        <p:blipFill>
          <a:blip r:embed="rId5"/>
          <a:stretch>
            <a:fillRect/>
          </a:stretch>
        </p:blipFill>
        <p:spPr>
          <a:xfrm>
            <a:off x="7086600" y="3399267"/>
            <a:ext cx="3893688" cy="2625976"/>
          </a:xfrm>
          <a:prstGeom prst="rect">
            <a:avLst/>
          </a:prstGeom>
        </p:spPr>
      </p:pic>
      <p:pic>
        <p:nvPicPr>
          <p:cNvPr id="6" name="Grafik 5">
            <a:extLst>
              <a:ext uri="{FF2B5EF4-FFF2-40B4-BE49-F238E27FC236}">
                <a16:creationId xmlns:a16="http://schemas.microsoft.com/office/drawing/2014/main" id="{FAEB3C35-DE05-754B-863D-280EA60EE0EF}"/>
              </a:ext>
            </a:extLst>
          </p:cNvPr>
          <p:cNvPicPr>
            <a:picLocks noChangeAspect="1"/>
          </p:cNvPicPr>
          <p:nvPr/>
        </p:nvPicPr>
        <p:blipFill>
          <a:blip r:embed="rId6"/>
          <a:stretch>
            <a:fillRect/>
          </a:stretch>
        </p:blipFill>
        <p:spPr>
          <a:xfrm>
            <a:off x="7052307" y="419358"/>
            <a:ext cx="3927981" cy="2650413"/>
          </a:xfrm>
          <a:prstGeom prst="rect">
            <a:avLst/>
          </a:prstGeom>
        </p:spPr>
      </p:pic>
    </p:spTree>
    <p:extLst>
      <p:ext uri="{BB962C8B-B14F-4D97-AF65-F5344CB8AC3E}">
        <p14:creationId xmlns:p14="http://schemas.microsoft.com/office/powerpoint/2010/main" val="3361254932"/>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64153" y="562120"/>
            <a:ext cx="8596668" cy="838560"/>
          </a:xfrm>
        </p:spPr>
        <p:txBody>
          <a:bodyPr>
            <a:normAutofit fontScale="90000"/>
          </a:bodyPr>
          <a:lstStyle/>
          <a:p>
            <a:r>
              <a:rPr lang="de-DE" sz="4000" dirty="0"/>
              <a:t>SDGs - </a:t>
            </a:r>
            <a:r>
              <a:rPr lang="de-DE" sz="4000" dirty="0" err="1"/>
              <a:t>Sustainable</a:t>
            </a:r>
            <a:r>
              <a:rPr lang="de-DE" sz="4000" dirty="0"/>
              <a:t> Development Goals</a:t>
            </a:r>
            <a:br>
              <a:rPr lang="de-DE" sz="4000" dirty="0"/>
            </a:br>
            <a:r>
              <a:rPr lang="de-DE" sz="4000" dirty="0"/>
              <a:t>17 Ziele für eine zukunftsfähige Welt</a:t>
            </a:r>
            <a:endParaRPr lang="de-DE" sz="2700" dirty="0"/>
          </a:p>
        </p:txBody>
      </p:sp>
      <p:pic>
        <p:nvPicPr>
          <p:cNvPr id="8" name="Inhaltsplatzhalter 7" descr="SDGs_deutsch.png"/>
          <p:cNvPicPr>
            <a:picLocks noGrp="1" noChangeAspect="1"/>
          </p:cNvPicPr>
          <p:nvPr>
            <p:ph idx="1"/>
          </p:nvPr>
        </p:nvPicPr>
        <p:blipFill rotWithShape="1">
          <a:blip r:embed="rId3">
            <a:extLst>
              <a:ext uri="{28A0092B-C50C-407E-A947-70E740481C1C}">
                <a14:useLocalDpi xmlns:a14="http://schemas.microsoft.com/office/drawing/2010/main" val="0"/>
              </a:ext>
            </a:extLst>
          </a:blip>
          <a:srcRect l="-902" t="15592" r="-474"/>
          <a:stretch/>
        </p:blipFill>
        <p:spPr>
          <a:xfrm>
            <a:off x="1487177" y="1828081"/>
            <a:ext cx="8944635" cy="4401299"/>
          </a:xfrm>
        </p:spPr>
      </p:pic>
      <p:sp>
        <p:nvSpPr>
          <p:cNvPr id="6" name="Foliennummernplatzhalter 5"/>
          <p:cNvSpPr>
            <a:spLocks noGrp="1"/>
          </p:cNvSpPr>
          <p:nvPr>
            <p:ph type="sldNum" sz="quarter" idx="12"/>
          </p:nvPr>
        </p:nvSpPr>
        <p:spPr/>
        <p:txBody>
          <a:bodyPr/>
          <a:lstStyle/>
          <a:p>
            <a:fld id="{746CF255-2EF9-8C44-B1E3-1E88CF6971FD}" type="slidenum">
              <a:rPr lang="de-DE" smtClean="0"/>
              <a:t>17</a:t>
            </a:fld>
            <a:endParaRPr lang="de-DE" dirty="0"/>
          </a:p>
        </p:txBody>
      </p:sp>
    </p:spTree>
    <p:extLst>
      <p:ext uri="{BB962C8B-B14F-4D97-AF65-F5344CB8AC3E}">
        <p14:creationId xmlns:p14="http://schemas.microsoft.com/office/powerpoint/2010/main" val="1823955243"/>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94253" y="509589"/>
            <a:ext cx="8596668" cy="1320800"/>
          </a:xfrm>
        </p:spPr>
        <p:txBody>
          <a:bodyPr/>
          <a:lstStyle/>
          <a:p>
            <a:r>
              <a:rPr lang="de-DE" dirty="0"/>
              <a:t>Ihr seid dran! – Was sind die SDGs?</a:t>
            </a:r>
          </a:p>
        </p:txBody>
      </p:sp>
      <p:sp>
        <p:nvSpPr>
          <p:cNvPr id="3" name="Inhaltsplatzhalter 2"/>
          <p:cNvSpPr>
            <a:spLocks noGrp="1"/>
          </p:cNvSpPr>
          <p:nvPr>
            <p:ph idx="1"/>
          </p:nvPr>
        </p:nvSpPr>
        <p:spPr>
          <a:xfrm>
            <a:off x="794253" y="1781178"/>
            <a:ext cx="9598684" cy="3880773"/>
          </a:xfrm>
        </p:spPr>
        <p:txBody>
          <a:bodyPr>
            <a:normAutofit/>
          </a:bodyPr>
          <a:lstStyle/>
          <a:p>
            <a:pPr marL="457200" indent="-457200">
              <a:buAutoNum type="arabicPeriod"/>
            </a:pPr>
            <a:r>
              <a:rPr lang="de-DE" sz="2400" dirty="0"/>
              <a:t>Einteilung in Breakout-Sessions</a:t>
            </a:r>
          </a:p>
          <a:p>
            <a:pPr marL="457200" indent="-457200">
              <a:buAutoNum type="arabicPeriod"/>
            </a:pPr>
            <a:r>
              <a:rPr lang="de-DE" sz="2400" dirty="0"/>
              <a:t>Einigt euch auf jeweils 1-2 SDGs, die ihr in der Gruppe bearbeitet. Ihr bekommt ein Plakat (*.</a:t>
            </a:r>
            <a:r>
              <a:rPr lang="de-DE" sz="2400" dirty="0" err="1"/>
              <a:t>pdf</a:t>
            </a:r>
            <a:r>
              <a:rPr lang="de-DE" sz="2400" dirty="0"/>
              <a:t>) mit einigen Information zum SDG</a:t>
            </a:r>
          </a:p>
          <a:p>
            <a:pPr marL="457200" indent="-457200">
              <a:buAutoNum type="arabicPeriod"/>
            </a:pPr>
            <a:r>
              <a:rPr lang="de-DE" sz="2400" dirty="0"/>
              <a:t> Aufgabe: </a:t>
            </a:r>
            <a:r>
              <a:rPr lang="de-DE" sz="2400" i="1" dirty="0"/>
              <a:t>Wie könnt ihr dazu beitragen, dass das Nachhaltigkeitsziel erreicht wird?</a:t>
            </a:r>
            <a:r>
              <a:rPr lang="de-DE" sz="2000" dirty="0"/>
              <a:t> </a:t>
            </a:r>
          </a:p>
          <a:p>
            <a:pPr marL="1435100" indent="0">
              <a:tabLst>
                <a:tab pos="1701800" algn="l"/>
              </a:tabLst>
            </a:pPr>
            <a:r>
              <a:rPr lang="de-DE" sz="2000" dirty="0"/>
              <a:t>		3 Maßnahmen überlegen</a:t>
            </a:r>
          </a:p>
          <a:p>
            <a:pPr marL="1435100" indent="0">
              <a:tabLst>
                <a:tab pos="1701800" algn="l"/>
              </a:tabLst>
            </a:pPr>
            <a:r>
              <a:rPr lang="de-DE" sz="2000" dirty="0"/>
              <a:t>		Auf Folie/in Word aufschreiben</a:t>
            </a:r>
          </a:p>
          <a:p>
            <a:pPr marL="457200" lvl="1" indent="0">
              <a:buNone/>
            </a:pPr>
            <a:endParaRPr lang="de-DE" sz="2000" dirty="0"/>
          </a:p>
        </p:txBody>
      </p:sp>
      <p:sp>
        <p:nvSpPr>
          <p:cNvPr id="6" name="Foliennummernplatzhalter 5"/>
          <p:cNvSpPr>
            <a:spLocks noGrp="1"/>
          </p:cNvSpPr>
          <p:nvPr>
            <p:ph type="sldNum" sz="quarter" idx="12"/>
          </p:nvPr>
        </p:nvSpPr>
        <p:spPr/>
        <p:txBody>
          <a:bodyPr/>
          <a:lstStyle/>
          <a:p>
            <a:fld id="{746CF255-2EF9-8C44-B1E3-1E88CF6971FD}" type="slidenum">
              <a:rPr lang="de-DE" smtClean="0"/>
              <a:t>18</a:t>
            </a:fld>
            <a:endParaRPr lang="de-DE" dirty="0"/>
          </a:p>
        </p:txBody>
      </p:sp>
    </p:spTree>
    <p:extLst>
      <p:ext uri="{BB962C8B-B14F-4D97-AF65-F5344CB8AC3E}">
        <p14:creationId xmlns:p14="http://schemas.microsoft.com/office/powerpoint/2010/main" val="2323441589"/>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a:spLocks noGrp="1"/>
          </p:cNvSpPr>
          <p:nvPr>
            <p:ph type="title"/>
          </p:nvPr>
        </p:nvSpPr>
        <p:spPr>
          <a:xfrm>
            <a:off x="794253" y="509589"/>
            <a:ext cx="8596668" cy="1320800"/>
          </a:xfrm>
        </p:spPr>
        <p:txBody>
          <a:bodyPr/>
          <a:lstStyle/>
          <a:p>
            <a:r>
              <a:rPr lang="de-DE" dirty="0"/>
              <a:t>Ihr seid dran! – Was sind die SDGs?</a:t>
            </a:r>
          </a:p>
        </p:txBody>
      </p:sp>
      <p:sp>
        <p:nvSpPr>
          <p:cNvPr id="8" name="Inhaltsplatzhalter 2"/>
          <p:cNvSpPr>
            <a:spLocks noGrp="1"/>
          </p:cNvSpPr>
          <p:nvPr>
            <p:ph idx="1"/>
          </p:nvPr>
        </p:nvSpPr>
        <p:spPr>
          <a:xfrm>
            <a:off x="794253" y="1781178"/>
            <a:ext cx="8857337" cy="3880773"/>
          </a:xfrm>
        </p:spPr>
        <p:txBody>
          <a:bodyPr>
            <a:noAutofit/>
          </a:bodyPr>
          <a:lstStyle/>
          <a:p>
            <a:pPr marL="457200" indent="-457200">
              <a:buFont typeface="+mj-lt"/>
              <a:buAutoNum type="arabicPeriod"/>
            </a:pPr>
            <a:r>
              <a:rPr lang="de-DE" sz="2400" dirty="0"/>
              <a:t>Vorstellung der einzelnen SDGs</a:t>
            </a:r>
          </a:p>
          <a:p>
            <a:pPr marL="457200" indent="-457200">
              <a:buFont typeface="+mj-lt"/>
              <a:buAutoNum type="arabicPeriod"/>
            </a:pPr>
            <a:endParaRPr lang="de-DE" sz="2400" dirty="0"/>
          </a:p>
          <a:p>
            <a:pPr marL="457200" indent="-457200">
              <a:buFont typeface="+mj-lt"/>
              <a:buAutoNum type="arabicPeriod"/>
            </a:pPr>
            <a:r>
              <a:rPr lang="de-DE" sz="2400" dirty="0"/>
              <a:t>Notiert euch parallel dazu eure TOP 3 Maßnahmen, wie ihr dazu beitragen könnt, dass die Nachhaltigkeitsziele erreicht werden.</a:t>
            </a:r>
          </a:p>
        </p:txBody>
      </p:sp>
      <p:sp>
        <p:nvSpPr>
          <p:cNvPr id="3" name="Foliennummernplatzhalter 2"/>
          <p:cNvSpPr>
            <a:spLocks noGrp="1"/>
          </p:cNvSpPr>
          <p:nvPr>
            <p:ph type="sldNum" sz="quarter" idx="12"/>
          </p:nvPr>
        </p:nvSpPr>
        <p:spPr/>
        <p:txBody>
          <a:bodyPr/>
          <a:lstStyle/>
          <a:p>
            <a:fld id="{746CF255-2EF9-8C44-B1E3-1E88CF6971FD}" type="slidenum">
              <a:rPr lang="de-DE" smtClean="0"/>
              <a:t>19</a:t>
            </a:fld>
            <a:endParaRPr lang="de-DE" dirty="0"/>
          </a:p>
        </p:txBody>
      </p:sp>
    </p:spTree>
    <p:extLst>
      <p:ext uri="{BB962C8B-B14F-4D97-AF65-F5344CB8AC3E}">
        <p14:creationId xmlns:p14="http://schemas.microsoft.com/office/powerpoint/2010/main" val="3771299799"/>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Entwickelt wurde die #30dayschallenge von…</a:t>
            </a:r>
          </a:p>
        </p:txBody>
      </p:sp>
      <p:sp>
        <p:nvSpPr>
          <p:cNvPr id="6" name="Foliennummernplatzhalter 5"/>
          <p:cNvSpPr>
            <a:spLocks noGrp="1"/>
          </p:cNvSpPr>
          <p:nvPr>
            <p:ph type="sldNum" sz="quarter" idx="12"/>
          </p:nvPr>
        </p:nvSpPr>
        <p:spPr/>
        <p:txBody>
          <a:bodyPr/>
          <a:lstStyle/>
          <a:p>
            <a:fld id="{746CF255-2EF9-8C44-B1E3-1E88CF6971FD}" type="slidenum">
              <a:rPr lang="de-DE" smtClean="0"/>
              <a:t>2</a:t>
            </a:fld>
            <a:endParaRPr lang="de-DE" dirty="0"/>
          </a:p>
        </p:txBody>
      </p:sp>
      <p:sp>
        <p:nvSpPr>
          <p:cNvPr id="10" name="Rechteck 9">
            <a:extLst>
              <a:ext uri="{FF2B5EF4-FFF2-40B4-BE49-F238E27FC236}">
                <a16:creationId xmlns:a16="http://schemas.microsoft.com/office/drawing/2014/main" id="{62E88B32-662E-4AB6-8DCF-E96350FC6F5F}"/>
              </a:ext>
            </a:extLst>
          </p:cNvPr>
          <p:cNvSpPr/>
          <p:nvPr/>
        </p:nvSpPr>
        <p:spPr>
          <a:xfrm>
            <a:off x="719875" y="1382486"/>
            <a:ext cx="3352221" cy="547914"/>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de-AT" dirty="0" err="1"/>
              <a:t>alpS</a:t>
            </a:r>
            <a:r>
              <a:rPr lang="de-AT" dirty="0"/>
              <a:t> GmbH</a:t>
            </a:r>
          </a:p>
        </p:txBody>
      </p:sp>
      <p:sp>
        <p:nvSpPr>
          <p:cNvPr id="27" name="Rechteck 26">
            <a:extLst>
              <a:ext uri="{FF2B5EF4-FFF2-40B4-BE49-F238E27FC236}">
                <a16:creationId xmlns:a16="http://schemas.microsoft.com/office/drawing/2014/main" id="{08E8C03B-27E3-463F-863C-B75FC84B26D1}"/>
              </a:ext>
            </a:extLst>
          </p:cNvPr>
          <p:cNvSpPr/>
          <p:nvPr/>
        </p:nvSpPr>
        <p:spPr>
          <a:xfrm>
            <a:off x="7703360" y="1385241"/>
            <a:ext cx="3352221" cy="547914"/>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de-AT" dirty="0"/>
              <a:t>Pilotschulen</a:t>
            </a:r>
          </a:p>
        </p:txBody>
      </p:sp>
      <p:sp>
        <p:nvSpPr>
          <p:cNvPr id="28" name="Rechteck 27">
            <a:extLst>
              <a:ext uri="{FF2B5EF4-FFF2-40B4-BE49-F238E27FC236}">
                <a16:creationId xmlns:a16="http://schemas.microsoft.com/office/drawing/2014/main" id="{8F892C84-FD3F-4CA4-A5FD-A3BE9B3A199C}"/>
              </a:ext>
            </a:extLst>
          </p:cNvPr>
          <p:cNvSpPr/>
          <p:nvPr/>
        </p:nvSpPr>
        <p:spPr>
          <a:xfrm>
            <a:off x="4214448" y="1382486"/>
            <a:ext cx="3352221" cy="547914"/>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de-AT" dirty="0"/>
              <a:t>KEM Regionen</a:t>
            </a:r>
          </a:p>
        </p:txBody>
      </p:sp>
      <p:sp>
        <p:nvSpPr>
          <p:cNvPr id="11" name="Rechteck 10">
            <a:extLst>
              <a:ext uri="{FF2B5EF4-FFF2-40B4-BE49-F238E27FC236}">
                <a16:creationId xmlns:a16="http://schemas.microsoft.com/office/drawing/2014/main" id="{A4B3E717-7642-4A7C-A884-A2FCE0472349}"/>
              </a:ext>
            </a:extLst>
          </p:cNvPr>
          <p:cNvSpPr/>
          <p:nvPr/>
        </p:nvSpPr>
        <p:spPr>
          <a:xfrm>
            <a:off x="719875" y="2165726"/>
            <a:ext cx="3352221" cy="3822480"/>
          </a:xfrm>
          <a:prstGeom prst="rect">
            <a:avLst/>
          </a:prstGeom>
          <a:solidFill>
            <a:srgbClr val="DCDCDC">
              <a:alpha val="74902"/>
            </a:srgbClr>
          </a:solidFill>
          <a:ln>
            <a:solidFill>
              <a:schemeClr val="bg2">
                <a:lumMod val="75000"/>
              </a:schemeClr>
            </a:solidFill>
          </a:ln>
          <a:effectLst/>
        </p:spPr>
        <p:style>
          <a:lnRef idx="0">
            <a:scrgbClr r="0" g="0" b="0"/>
          </a:lnRef>
          <a:fillRef idx="0">
            <a:scrgbClr r="0" g="0" b="0"/>
          </a:fillRef>
          <a:effectRef idx="0">
            <a:scrgbClr r="0" g="0" b="0"/>
          </a:effectRef>
          <a:fontRef idx="minor">
            <a:schemeClr val="lt1"/>
          </a:fontRef>
        </p:style>
        <p:txBody>
          <a:bodyPr rtlCol="0" anchor="t"/>
          <a:lstStyle/>
          <a:p>
            <a:endParaRPr lang="de-AT" dirty="0">
              <a:solidFill>
                <a:schemeClr val="tx1"/>
              </a:solidFill>
            </a:endParaRPr>
          </a:p>
          <a:p>
            <a:endParaRPr lang="de-AT" dirty="0">
              <a:solidFill>
                <a:schemeClr val="tx1"/>
              </a:solidFill>
            </a:endParaRPr>
          </a:p>
          <a:p>
            <a:endParaRPr lang="de-AT" dirty="0">
              <a:solidFill>
                <a:schemeClr val="tx1"/>
              </a:solidFill>
            </a:endParaRPr>
          </a:p>
          <a:p>
            <a:endParaRPr lang="de-AT" dirty="0">
              <a:solidFill>
                <a:schemeClr val="tx1"/>
              </a:solidFill>
            </a:endParaRPr>
          </a:p>
          <a:p>
            <a:endParaRPr lang="de-AT" dirty="0">
              <a:solidFill>
                <a:schemeClr val="tx1"/>
              </a:solidFill>
            </a:endParaRPr>
          </a:p>
          <a:p>
            <a:pPr marL="285750" indent="-285750">
              <a:buFont typeface="Arial" panose="020B0604020202020204" pitchFamily="34" charset="0"/>
              <a:buChar char="•"/>
            </a:pPr>
            <a:r>
              <a:rPr lang="de-DE" dirty="0">
                <a:solidFill>
                  <a:schemeClr val="tx1"/>
                </a:solidFill>
              </a:rPr>
              <a:t>International tätiges Ingenieur- und Beratungsunternehmen</a:t>
            </a:r>
          </a:p>
          <a:p>
            <a:pPr marL="285750" indent="-285750">
              <a:buFont typeface="Arial" panose="020B0604020202020204" pitchFamily="34" charset="0"/>
              <a:buChar char="•"/>
            </a:pPr>
            <a:r>
              <a:rPr lang="de-DE" dirty="0">
                <a:solidFill>
                  <a:schemeClr val="tx1"/>
                </a:solidFill>
              </a:rPr>
              <a:t>Stärkt Betriebe, Gemeinden und Länder in ihrer nach-haltigen Entwicklung und im Umgang mit dem Klimawandel</a:t>
            </a:r>
          </a:p>
          <a:p>
            <a:pPr marL="285750" indent="-285750">
              <a:buFont typeface="Arial" panose="020B0604020202020204" pitchFamily="34" charset="0"/>
              <a:buChar char="•"/>
            </a:pPr>
            <a:r>
              <a:rPr lang="de-DE" dirty="0">
                <a:solidFill>
                  <a:schemeClr val="tx1"/>
                </a:solidFill>
              </a:rPr>
              <a:t>Arbeitet mit KEM-Regionen zusammen</a:t>
            </a:r>
          </a:p>
          <a:p>
            <a:endParaRPr lang="de-AT" dirty="0">
              <a:solidFill>
                <a:schemeClr val="tx1"/>
              </a:solidFill>
            </a:endParaRPr>
          </a:p>
        </p:txBody>
      </p:sp>
      <p:sp>
        <p:nvSpPr>
          <p:cNvPr id="29" name="Rechteck 28">
            <a:extLst>
              <a:ext uri="{FF2B5EF4-FFF2-40B4-BE49-F238E27FC236}">
                <a16:creationId xmlns:a16="http://schemas.microsoft.com/office/drawing/2014/main" id="{1A2131E1-A173-49E0-9737-E348F6654F47}"/>
              </a:ext>
            </a:extLst>
          </p:cNvPr>
          <p:cNvSpPr/>
          <p:nvPr/>
        </p:nvSpPr>
        <p:spPr>
          <a:xfrm>
            <a:off x="4211617" y="2165725"/>
            <a:ext cx="3352221" cy="3822480"/>
          </a:xfrm>
          <a:prstGeom prst="rect">
            <a:avLst/>
          </a:prstGeom>
          <a:solidFill>
            <a:srgbClr val="DCDCDC">
              <a:alpha val="74902"/>
            </a:srgbClr>
          </a:solidFill>
          <a:ln>
            <a:solidFill>
              <a:schemeClr val="bg2">
                <a:lumMod val="75000"/>
              </a:schemeClr>
            </a:solidFill>
          </a:ln>
          <a:effectLst/>
        </p:spPr>
        <p:style>
          <a:lnRef idx="0">
            <a:scrgbClr r="0" g="0" b="0"/>
          </a:lnRef>
          <a:fillRef idx="0">
            <a:scrgbClr r="0" g="0" b="0"/>
          </a:fillRef>
          <a:effectRef idx="0">
            <a:scrgbClr r="0" g="0" b="0"/>
          </a:effectRef>
          <a:fontRef idx="minor">
            <a:schemeClr val="lt1"/>
          </a:fontRef>
        </p:style>
        <p:txBody>
          <a:bodyPr rtlCol="0" anchor="t"/>
          <a:lstStyle/>
          <a:p>
            <a:endParaRPr lang="de-AT" dirty="0">
              <a:solidFill>
                <a:schemeClr val="tx1"/>
              </a:solidFill>
            </a:endParaRPr>
          </a:p>
          <a:p>
            <a:endParaRPr lang="de-AT" dirty="0">
              <a:solidFill>
                <a:schemeClr val="tx1"/>
              </a:solidFill>
            </a:endParaRPr>
          </a:p>
          <a:p>
            <a:endParaRPr lang="de-AT" dirty="0">
              <a:solidFill>
                <a:schemeClr val="tx1"/>
              </a:solidFill>
            </a:endParaRPr>
          </a:p>
          <a:p>
            <a:endParaRPr lang="de-AT" dirty="0">
              <a:solidFill>
                <a:schemeClr val="tx1"/>
              </a:solidFill>
            </a:endParaRPr>
          </a:p>
          <a:p>
            <a:endParaRPr lang="de-AT" dirty="0">
              <a:solidFill>
                <a:schemeClr val="tx1"/>
              </a:solidFill>
            </a:endParaRPr>
          </a:p>
          <a:p>
            <a:endParaRPr lang="de-AT" dirty="0">
              <a:solidFill>
                <a:schemeClr val="tx1"/>
              </a:solidFill>
            </a:endParaRPr>
          </a:p>
          <a:p>
            <a:pPr marL="285750" indent="-285750">
              <a:buFont typeface="Arial" panose="020B0604020202020204" pitchFamily="34" charset="0"/>
              <a:buChar char="•"/>
            </a:pPr>
            <a:r>
              <a:rPr lang="de-AT" dirty="0">
                <a:solidFill>
                  <a:schemeClr val="tx1"/>
                </a:solidFill>
              </a:rPr>
              <a:t>KEM Alpbachtal</a:t>
            </a:r>
          </a:p>
          <a:p>
            <a:pPr marL="285750" indent="-285750">
              <a:buFont typeface="Arial" panose="020B0604020202020204" pitchFamily="34" charset="0"/>
              <a:buChar char="•"/>
            </a:pPr>
            <a:r>
              <a:rPr lang="de-AT" dirty="0">
                <a:solidFill>
                  <a:schemeClr val="tx1"/>
                </a:solidFill>
              </a:rPr>
              <a:t>KEM Energiebündel Imst</a:t>
            </a:r>
          </a:p>
          <a:p>
            <a:pPr marL="285750" indent="-285750">
              <a:buFont typeface="Arial" panose="020B0604020202020204" pitchFamily="34" charset="0"/>
              <a:buChar char="•"/>
            </a:pPr>
            <a:r>
              <a:rPr lang="de-AT" dirty="0">
                <a:solidFill>
                  <a:schemeClr val="tx1"/>
                </a:solidFill>
              </a:rPr>
              <a:t>KEM Nachhaltiges </a:t>
            </a:r>
            <a:r>
              <a:rPr lang="de-AT" dirty="0" err="1">
                <a:solidFill>
                  <a:schemeClr val="tx1"/>
                </a:solidFill>
              </a:rPr>
              <a:t>Saalachtal</a:t>
            </a:r>
            <a:endParaRPr lang="de-AT" dirty="0">
              <a:solidFill>
                <a:schemeClr val="tx1"/>
              </a:solidFill>
            </a:endParaRPr>
          </a:p>
        </p:txBody>
      </p:sp>
      <p:sp>
        <p:nvSpPr>
          <p:cNvPr id="30" name="Rechteck 29">
            <a:extLst>
              <a:ext uri="{FF2B5EF4-FFF2-40B4-BE49-F238E27FC236}">
                <a16:creationId xmlns:a16="http://schemas.microsoft.com/office/drawing/2014/main" id="{E92E662E-B517-43A0-AC8A-869AB73F254E}"/>
              </a:ext>
            </a:extLst>
          </p:cNvPr>
          <p:cNvSpPr/>
          <p:nvPr/>
        </p:nvSpPr>
        <p:spPr>
          <a:xfrm>
            <a:off x="7703360" y="2154574"/>
            <a:ext cx="3352221" cy="3822480"/>
          </a:xfrm>
          <a:prstGeom prst="rect">
            <a:avLst/>
          </a:prstGeom>
          <a:solidFill>
            <a:srgbClr val="DCDCDC">
              <a:alpha val="74902"/>
            </a:srgbClr>
          </a:solidFill>
          <a:ln>
            <a:solidFill>
              <a:schemeClr val="bg2">
                <a:lumMod val="75000"/>
              </a:schemeClr>
            </a:solidFill>
          </a:ln>
          <a:effectLst/>
        </p:spPr>
        <p:style>
          <a:lnRef idx="0">
            <a:scrgbClr r="0" g="0" b="0"/>
          </a:lnRef>
          <a:fillRef idx="0">
            <a:scrgbClr r="0" g="0" b="0"/>
          </a:fillRef>
          <a:effectRef idx="0">
            <a:scrgbClr r="0" g="0" b="0"/>
          </a:effectRef>
          <a:fontRef idx="minor">
            <a:schemeClr val="lt1"/>
          </a:fontRef>
        </p:style>
        <p:txBody>
          <a:bodyPr rtlCol="0" anchor="t"/>
          <a:lstStyle/>
          <a:p>
            <a:r>
              <a:rPr lang="de-AT" dirty="0">
                <a:solidFill>
                  <a:schemeClr val="tx1"/>
                </a:solidFill>
              </a:rPr>
              <a:t> </a:t>
            </a:r>
          </a:p>
          <a:p>
            <a:endParaRPr lang="de-AT" dirty="0">
              <a:solidFill>
                <a:schemeClr val="tx1"/>
              </a:solidFill>
            </a:endParaRPr>
          </a:p>
          <a:p>
            <a:endParaRPr lang="de-AT" dirty="0">
              <a:solidFill>
                <a:schemeClr val="tx1"/>
              </a:solidFill>
            </a:endParaRPr>
          </a:p>
          <a:p>
            <a:endParaRPr lang="de-AT" dirty="0">
              <a:solidFill>
                <a:schemeClr val="tx1"/>
              </a:solidFill>
            </a:endParaRPr>
          </a:p>
          <a:p>
            <a:endParaRPr lang="de-AT" dirty="0">
              <a:solidFill>
                <a:schemeClr val="tx1"/>
              </a:solidFill>
            </a:endParaRPr>
          </a:p>
          <a:p>
            <a:endParaRPr lang="de-AT" dirty="0">
              <a:solidFill>
                <a:schemeClr val="tx1"/>
              </a:solidFill>
            </a:endParaRPr>
          </a:p>
          <a:p>
            <a:endParaRPr lang="de-AT" dirty="0">
              <a:solidFill>
                <a:schemeClr val="tx1"/>
              </a:solidFill>
            </a:endParaRPr>
          </a:p>
          <a:p>
            <a:endParaRPr lang="de-AT" dirty="0">
              <a:solidFill>
                <a:schemeClr val="tx1"/>
              </a:solidFill>
            </a:endParaRPr>
          </a:p>
        </p:txBody>
      </p:sp>
      <p:pic>
        <p:nvPicPr>
          <p:cNvPr id="26" name="Grafik 25">
            <a:extLst>
              <a:ext uri="{FF2B5EF4-FFF2-40B4-BE49-F238E27FC236}">
                <a16:creationId xmlns:a16="http://schemas.microsoft.com/office/drawing/2014/main" id="{44B40A65-876A-4C8D-8C0B-C27C3244D026}"/>
              </a:ext>
            </a:extLst>
          </p:cNvPr>
          <p:cNvPicPr/>
          <p:nvPr/>
        </p:nvPicPr>
        <p:blipFill rotWithShape="1">
          <a:blip r:embed="rId3"/>
          <a:srcRect l="53484"/>
          <a:stretch/>
        </p:blipFill>
        <p:spPr>
          <a:xfrm>
            <a:off x="4715444" y="2384213"/>
            <a:ext cx="2353000" cy="1164529"/>
          </a:xfrm>
          <a:prstGeom prst="rect">
            <a:avLst/>
          </a:prstGeom>
        </p:spPr>
      </p:pic>
      <p:pic>
        <p:nvPicPr>
          <p:cNvPr id="31" name="Picture 2" descr="Bildergebnis fÃ¼r soho 2.0">
            <a:extLst>
              <a:ext uri="{FF2B5EF4-FFF2-40B4-BE49-F238E27FC236}">
                <a16:creationId xmlns:a16="http://schemas.microsoft.com/office/drawing/2014/main" id="{50BD601C-52CC-4781-A7EA-9D79C49DED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6730" y="2384212"/>
            <a:ext cx="1748541" cy="1164529"/>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Grafik 31">
            <a:extLst>
              <a:ext uri="{FF2B5EF4-FFF2-40B4-BE49-F238E27FC236}">
                <a16:creationId xmlns:a16="http://schemas.microsoft.com/office/drawing/2014/main" id="{DC785CE3-ECF6-4588-89FA-11FF67BCAE00}"/>
              </a:ext>
            </a:extLst>
          </p:cNvPr>
          <p:cNvPicPr>
            <a:picLocks noChangeAspect="1"/>
          </p:cNvPicPr>
          <p:nvPr/>
        </p:nvPicPr>
        <p:blipFill>
          <a:blip r:embed="rId5"/>
          <a:stretch>
            <a:fillRect/>
          </a:stretch>
        </p:blipFill>
        <p:spPr>
          <a:xfrm>
            <a:off x="8559705" y="2384213"/>
            <a:ext cx="1639530" cy="904726"/>
          </a:xfrm>
          <a:prstGeom prst="rect">
            <a:avLst/>
          </a:prstGeom>
        </p:spPr>
      </p:pic>
      <p:pic>
        <p:nvPicPr>
          <p:cNvPr id="33" name="Grafik 32">
            <a:extLst>
              <a:ext uri="{FF2B5EF4-FFF2-40B4-BE49-F238E27FC236}">
                <a16:creationId xmlns:a16="http://schemas.microsoft.com/office/drawing/2014/main" id="{10AB693E-21CB-4AF3-A9E6-60DD947F0175}"/>
              </a:ext>
            </a:extLst>
          </p:cNvPr>
          <p:cNvPicPr>
            <a:picLocks noChangeAspect="1"/>
          </p:cNvPicPr>
          <p:nvPr/>
        </p:nvPicPr>
        <p:blipFill>
          <a:blip r:embed="rId6"/>
          <a:stretch>
            <a:fillRect/>
          </a:stretch>
        </p:blipFill>
        <p:spPr>
          <a:xfrm>
            <a:off x="8003171" y="3485124"/>
            <a:ext cx="1565315" cy="978322"/>
          </a:xfrm>
          <a:prstGeom prst="rect">
            <a:avLst/>
          </a:prstGeom>
        </p:spPr>
      </p:pic>
      <p:pic>
        <p:nvPicPr>
          <p:cNvPr id="34" name="Grafik 33">
            <a:extLst>
              <a:ext uri="{FF2B5EF4-FFF2-40B4-BE49-F238E27FC236}">
                <a16:creationId xmlns:a16="http://schemas.microsoft.com/office/drawing/2014/main" id="{31399308-99A4-48EA-AECA-BF07926E093B}"/>
              </a:ext>
            </a:extLst>
          </p:cNvPr>
          <p:cNvPicPr>
            <a:picLocks noChangeAspect="1"/>
          </p:cNvPicPr>
          <p:nvPr/>
        </p:nvPicPr>
        <p:blipFill>
          <a:blip r:embed="rId7"/>
          <a:stretch>
            <a:fillRect/>
          </a:stretch>
        </p:blipFill>
        <p:spPr>
          <a:xfrm>
            <a:off x="9718391" y="3485124"/>
            <a:ext cx="1187284" cy="978322"/>
          </a:xfrm>
          <a:prstGeom prst="rect">
            <a:avLst/>
          </a:prstGeom>
        </p:spPr>
      </p:pic>
      <p:sp>
        <p:nvSpPr>
          <p:cNvPr id="15" name="Abgerundetes Rechteck 14">
            <a:extLst>
              <a:ext uri="{FF2B5EF4-FFF2-40B4-BE49-F238E27FC236}">
                <a16:creationId xmlns:a16="http://schemas.microsoft.com/office/drawing/2014/main" id="{102C6B39-EF78-B44B-B63A-8D0181A512F0}"/>
              </a:ext>
            </a:extLst>
          </p:cNvPr>
          <p:cNvSpPr/>
          <p:nvPr/>
        </p:nvSpPr>
        <p:spPr>
          <a:xfrm>
            <a:off x="8320351" y="4718319"/>
            <a:ext cx="2267767" cy="77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rgbClr val="CA54CD"/>
                </a:solidFill>
              </a:rPr>
              <a:t>Mittelschule</a:t>
            </a:r>
          </a:p>
          <a:p>
            <a:r>
              <a:rPr lang="de-DE" sz="2800" dirty="0" err="1">
                <a:solidFill>
                  <a:srgbClr val="CA54CD"/>
                </a:solidFill>
              </a:rPr>
              <a:t>Brixlegg</a:t>
            </a:r>
            <a:endParaRPr lang="de-DE" sz="2800" dirty="0">
              <a:solidFill>
                <a:srgbClr val="CA54CD"/>
              </a:solidFill>
            </a:endParaRPr>
          </a:p>
        </p:txBody>
      </p:sp>
    </p:spTree>
    <p:extLst>
      <p:ext uri="{BB962C8B-B14F-4D97-AF65-F5344CB8AC3E}">
        <p14:creationId xmlns:p14="http://schemas.microsoft.com/office/powerpoint/2010/main" val="3431257218"/>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746CF255-2EF9-8C44-B1E3-1E88CF6971FD}" type="slidenum">
              <a:rPr lang="de-DE" smtClean="0"/>
              <a:t>20</a:t>
            </a:fld>
            <a:endParaRPr lang="de-DE" dirty="0"/>
          </a:p>
        </p:txBody>
      </p:sp>
      <p:sp>
        <p:nvSpPr>
          <p:cNvPr id="8" name="Titel 4"/>
          <p:cNvSpPr txBox="1">
            <a:spLocks/>
          </p:cNvSpPr>
          <p:nvPr/>
        </p:nvSpPr>
        <p:spPr>
          <a:xfrm>
            <a:off x="3255654" y="2455363"/>
            <a:ext cx="5921828" cy="66024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de-DE" sz="5400" dirty="0"/>
              <a:t>#30dayschallenge</a:t>
            </a:r>
          </a:p>
          <a:p>
            <a:pPr algn="ctr"/>
            <a:r>
              <a:rPr lang="de-DE" sz="5400" dirty="0"/>
              <a:t>das Konzept</a:t>
            </a:r>
          </a:p>
        </p:txBody>
      </p:sp>
    </p:spTree>
    <p:extLst>
      <p:ext uri="{BB962C8B-B14F-4D97-AF65-F5344CB8AC3E}">
        <p14:creationId xmlns:p14="http://schemas.microsoft.com/office/powerpoint/2010/main" val="677973369"/>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1264153" y="609600"/>
            <a:ext cx="6500752" cy="1930400"/>
          </a:xfrm>
        </p:spPr>
        <p:txBody>
          <a:bodyPr>
            <a:normAutofit/>
          </a:bodyPr>
          <a:lstStyle/>
          <a:p>
            <a:r>
              <a:rPr lang="de-DE" dirty="0"/>
              <a:t>30 days is enough time to build a </a:t>
            </a:r>
            <a:r>
              <a:rPr lang="de-DE" dirty="0" err="1"/>
              <a:t>habit</a:t>
            </a:r>
            <a:r>
              <a:rPr lang="de-DE" dirty="0"/>
              <a:t>.“</a:t>
            </a:r>
          </a:p>
        </p:txBody>
      </p:sp>
      <p:sp>
        <p:nvSpPr>
          <p:cNvPr id="9" name="Textplatzhalter 8"/>
          <p:cNvSpPr>
            <a:spLocks noGrp="1"/>
          </p:cNvSpPr>
          <p:nvPr>
            <p:ph type="body" sz="quarter" idx="13"/>
          </p:nvPr>
        </p:nvSpPr>
        <p:spPr>
          <a:xfrm>
            <a:off x="1489630" y="5486811"/>
            <a:ext cx="8094134" cy="381000"/>
          </a:xfrm>
        </p:spPr>
        <p:txBody>
          <a:bodyPr/>
          <a:lstStyle/>
          <a:p>
            <a:r>
              <a:rPr lang="de-DE" sz="1800" dirty="0"/>
              <a:t>Matt Cutts (Google engineer)</a:t>
            </a:r>
          </a:p>
        </p:txBody>
      </p:sp>
      <p:sp>
        <p:nvSpPr>
          <p:cNvPr id="6" name="Foliennummernplatzhalter 5"/>
          <p:cNvSpPr>
            <a:spLocks noGrp="1"/>
          </p:cNvSpPr>
          <p:nvPr>
            <p:ph type="sldNum" sz="quarter" idx="12"/>
          </p:nvPr>
        </p:nvSpPr>
        <p:spPr/>
        <p:txBody>
          <a:bodyPr/>
          <a:lstStyle/>
          <a:p>
            <a:fld id="{746CF255-2EF9-8C44-B1E3-1E88CF6971FD}" type="slidenum">
              <a:rPr lang="de-DE" smtClean="0"/>
              <a:t>21</a:t>
            </a:fld>
            <a:endParaRPr lang="de-DE" dirty="0"/>
          </a:p>
        </p:txBody>
      </p:sp>
      <p:pic>
        <p:nvPicPr>
          <p:cNvPr id="1026" name="Picture 2" descr="Bildergebnis fÃ¼r matt cutts ted tal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2099" y="2420079"/>
            <a:ext cx="6105612" cy="3434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448772"/>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de-DE" sz="4800" b="1" dirty="0"/>
              <a:t>#30dayschallenge Spielregeln</a:t>
            </a:r>
          </a:p>
        </p:txBody>
      </p:sp>
      <p:sp>
        <p:nvSpPr>
          <p:cNvPr id="4" name="Foliennummernplatzhalter 3"/>
          <p:cNvSpPr>
            <a:spLocks noGrp="1"/>
          </p:cNvSpPr>
          <p:nvPr>
            <p:ph type="sldNum" sz="quarter" idx="12"/>
          </p:nvPr>
        </p:nvSpPr>
        <p:spPr/>
        <p:txBody>
          <a:bodyPr/>
          <a:lstStyle/>
          <a:p>
            <a:fld id="{746CF255-2EF9-8C44-B1E3-1E88CF6971FD}" type="slidenum">
              <a:rPr lang="de-DE" smtClean="0">
                <a:solidFill>
                  <a:srgbClr val="005892"/>
                </a:solidFill>
              </a:rPr>
              <a:pPr/>
              <a:t>22</a:t>
            </a:fld>
            <a:endParaRPr lang="de-DE" dirty="0">
              <a:solidFill>
                <a:srgbClr val="005892"/>
              </a:solidFill>
            </a:endParaRPr>
          </a:p>
        </p:txBody>
      </p:sp>
      <p:sp>
        <p:nvSpPr>
          <p:cNvPr id="6" name="Inhaltsplatzhalter 8"/>
          <p:cNvSpPr txBox="1">
            <a:spLocks/>
          </p:cNvSpPr>
          <p:nvPr/>
        </p:nvSpPr>
        <p:spPr>
          <a:xfrm>
            <a:off x="1264153" y="2068286"/>
            <a:ext cx="8596668" cy="3766457"/>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rgbClr val="005993"/>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rgbClr val="005993"/>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rgbClr val="005993"/>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rgbClr val="005993"/>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rgbClr val="005993"/>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005892"/>
              </a:buClr>
            </a:pPr>
            <a:r>
              <a:rPr lang="de-DE" sz="2000" dirty="0"/>
              <a:t>Anmelden über die App</a:t>
            </a:r>
            <a:endParaRPr lang="de-AT" sz="2000" dirty="0"/>
          </a:p>
          <a:p>
            <a:pPr>
              <a:buClr>
                <a:srgbClr val="005892"/>
              </a:buClr>
            </a:pPr>
            <a:r>
              <a:rPr lang="de-AT" sz="2000" dirty="0"/>
              <a:t>1 Cheat Day</a:t>
            </a:r>
          </a:p>
          <a:p>
            <a:pPr>
              <a:buClr>
                <a:srgbClr val="005892"/>
              </a:buClr>
            </a:pPr>
            <a:r>
              <a:rPr lang="de-AT" sz="2000" dirty="0"/>
              <a:t>Mehrere Challenges möglich</a:t>
            </a:r>
          </a:p>
          <a:p>
            <a:pPr>
              <a:buClr>
                <a:srgbClr val="005892"/>
              </a:buClr>
            </a:pPr>
            <a:r>
              <a:rPr lang="de-AT" sz="2000" dirty="0"/>
              <a:t>Einzel- und Gruppen-Challenge</a:t>
            </a:r>
          </a:p>
          <a:p>
            <a:pPr>
              <a:buClr>
                <a:srgbClr val="005892"/>
              </a:buClr>
            </a:pPr>
            <a:r>
              <a:rPr lang="de-AT" sz="2000" dirty="0"/>
              <a:t>Mehr als Müll trennen!</a:t>
            </a:r>
          </a:p>
          <a:p>
            <a:pPr>
              <a:buClr>
                <a:srgbClr val="005892"/>
              </a:buClr>
            </a:pPr>
            <a:r>
              <a:rPr lang="de-AT" sz="2000" dirty="0"/>
              <a:t>Regelmäßiger Input über Besprechung im Unterricht</a:t>
            </a:r>
          </a:p>
          <a:p>
            <a:pPr>
              <a:buClr>
                <a:srgbClr val="005892"/>
              </a:buClr>
            </a:pPr>
            <a:r>
              <a:rPr lang="de-AT" sz="2000" dirty="0"/>
              <a:t>Eigenverantwortung!</a:t>
            </a:r>
          </a:p>
        </p:txBody>
      </p:sp>
    </p:spTree>
    <p:extLst>
      <p:ext uri="{BB962C8B-B14F-4D97-AF65-F5344CB8AC3E}">
        <p14:creationId xmlns:p14="http://schemas.microsoft.com/office/powerpoint/2010/main" val="349888574"/>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p>
            <a:fld id="{746CF255-2EF9-8C44-B1E3-1E88CF6971FD}" type="slidenum">
              <a:rPr lang="de-DE" smtClean="0"/>
              <a:t>23</a:t>
            </a:fld>
            <a:endParaRPr lang="de-DE" dirty="0"/>
          </a:p>
        </p:txBody>
      </p:sp>
      <p:pic>
        <p:nvPicPr>
          <p:cNvPr id="9" name="Bild 8" descr="Bildschirmfoto 2018-08-23 um 11.41.14.png"/>
          <p:cNvPicPr>
            <a:picLocks noChangeAspect="1"/>
          </p:cNvPicPr>
          <p:nvPr/>
        </p:nvPicPr>
        <p:blipFill rotWithShape="1">
          <a:blip r:embed="rId3">
            <a:extLst>
              <a:ext uri="{28A0092B-C50C-407E-A947-70E740481C1C}">
                <a14:useLocalDpi xmlns:a14="http://schemas.microsoft.com/office/drawing/2010/main" val="0"/>
              </a:ext>
            </a:extLst>
          </a:blip>
          <a:srcRect r="1789"/>
          <a:stretch/>
        </p:blipFill>
        <p:spPr>
          <a:xfrm>
            <a:off x="1419906" y="239635"/>
            <a:ext cx="8572113" cy="5871011"/>
          </a:xfrm>
          <a:prstGeom prst="rect">
            <a:avLst/>
          </a:prstGeom>
        </p:spPr>
      </p:pic>
    </p:spTree>
    <p:extLst>
      <p:ext uri="{BB962C8B-B14F-4D97-AF65-F5344CB8AC3E}">
        <p14:creationId xmlns:p14="http://schemas.microsoft.com/office/powerpoint/2010/main" val="2244938698"/>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5520" y="869680"/>
            <a:ext cx="7680960" cy="5118640"/>
          </a:xfrm>
          <a:prstGeom prst="rect">
            <a:avLst/>
          </a:prstGeom>
        </p:spPr>
      </p:pic>
      <p:sp>
        <p:nvSpPr>
          <p:cNvPr id="7" name="Titel 4"/>
          <p:cNvSpPr txBox="1">
            <a:spLocks/>
          </p:cNvSpPr>
          <p:nvPr/>
        </p:nvSpPr>
        <p:spPr>
          <a:xfrm>
            <a:off x="4450080" y="1012643"/>
            <a:ext cx="3291840" cy="938077"/>
          </a:xfrm>
          <a:prstGeom prst="rect">
            <a:avLst/>
          </a:prstGeom>
          <a:solidFill>
            <a:srgbClr val="EAEAEA">
              <a:alpha val="67059"/>
            </a:srgbClr>
          </a:solidFill>
        </p:spPr>
        <p:txBody>
          <a:bodyPr vert="horz" lIns="91440" tIns="45720" rIns="91440" bIns="45720" rtlCol="0" anchor="t">
            <a:no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de-DE" sz="5400" dirty="0"/>
              <a:t>Pause</a:t>
            </a:r>
          </a:p>
        </p:txBody>
      </p:sp>
      <p:sp>
        <p:nvSpPr>
          <p:cNvPr id="2" name="Foliennummernplatzhalter 1"/>
          <p:cNvSpPr>
            <a:spLocks noGrp="1"/>
          </p:cNvSpPr>
          <p:nvPr>
            <p:ph type="sldNum" sz="quarter" idx="12"/>
          </p:nvPr>
        </p:nvSpPr>
        <p:spPr/>
        <p:txBody>
          <a:bodyPr/>
          <a:lstStyle/>
          <a:p>
            <a:fld id="{746CF255-2EF9-8C44-B1E3-1E88CF6971FD}" type="slidenum">
              <a:rPr lang="de-DE" smtClean="0"/>
              <a:t>24</a:t>
            </a:fld>
            <a:endParaRPr lang="de-DE" dirty="0"/>
          </a:p>
        </p:txBody>
      </p:sp>
    </p:spTree>
    <p:extLst>
      <p:ext uri="{BB962C8B-B14F-4D97-AF65-F5344CB8AC3E}">
        <p14:creationId xmlns:p14="http://schemas.microsoft.com/office/powerpoint/2010/main" val="4202673222"/>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29394" y="904956"/>
            <a:ext cx="8596668" cy="1320800"/>
          </a:xfrm>
        </p:spPr>
        <p:txBody>
          <a:bodyPr>
            <a:normAutofit/>
          </a:bodyPr>
          <a:lstStyle/>
          <a:p>
            <a:r>
              <a:rPr lang="de-DE" sz="4000" dirty="0"/>
              <a:t>Brainstorming Challenges</a:t>
            </a:r>
          </a:p>
        </p:txBody>
      </p:sp>
      <p:sp>
        <p:nvSpPr>
          <p:cNvPr id="5" name="Foliennummernplatzhalter 4"/>
          <p:cNvSpPr>
            <a:spLocks noGrp="1"/>
          </p:cNvSpPr>
          <p:nvPr>
            <p:ph type="sldNum" sz="quarter" idx="12"/>
          </p:nvPr>
        </p:nvSpPr>
        <p:spPr/>
        <p:txBody>
          <a:bodyPr/>
          <a:lstStyle/>
          <a:p>
            <a:fld id="{746CF255-2EF9-8C44-B1E3-1E88CF6971FD}" type="slidenum">
              <a:rPr lang="de-DE" smtClean="0"/>
              <a:t>25</a:t>
            </a:fld>
            <a:endParaRPr lang="de-DE" dirty="0"/>
          </a:p>
        </p:txBody>
      </p:sp>
      <p:pic>
        <p:nvPicPr>
          <p:cNvPr id="8" name="Picture 2" descr="post-it notes on he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9394" y="1814031"/>
            <a:ext cx="5897982" cy="4362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188139"/>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746CF255-2EF9-8C44-B1E3-1E88CF6971FD}" type="slidenum">
              <a:rPr lang="de-DE" smtClean="0"/>
              <a:t>26</a:t>
            </a:fld>
            <a:endParaRPr lang="de-DE" dirty="0"/>
          </a:p>
        </p:txBody>
      </p:sp>
      <p:pic>
        <p:nvPicPr>
          <p:cNvPr id="8" name="Picture 2" descr="post-it notes on h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074" y="2083818"/>
            <a:ext cx="3966117" cy="2933274"/>
          </a:xfrm>
          <a:prstGeom prst="rect">
            <a:avLst/>
          </a:prstGeom>
          <a:noFill/>
          <a:extLst>
            <a:ext uri="{909E8E84-426E-40DD-AFC4-6F175D3DCCD1}">
              <a14:hiddenFill xmlns:a14="http://schemas.microsoft.com/office/drawing/2010/main">
                <a:solidFill>
                  <a:srgbClr val="FFFFFF"/>
                </a:solidFill>
              </a14:hiddenFill>
            </a:ext>
          </a:extLst>
        </p:spPr>
      </p:pic>
      <p:sp>
        <p:nvSpPr>
          <p:cNvPr id="9" name="Titel 1"/>
          <p:cNvSpPr txBox="1">
            <a:spLocks/>
          </p:cNvSpPr>
          <p:nvPr/>
        </p:nvSpPr>
        <p:spPr>
          <a:xfrm>
            <a:off x="899074" y="477794"/>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Was könnte deine Challenge sein?!</a:t>
            </a:r>
          </a:p>
        </p:txBody>
      </p:sp>
      <p:sp>
        <p:nvSpPr>
          <p:cNvPr id="10" name="Textfeld 9"/>
          <p:cNvSpPr txBox="1"/>
          <p:nvPr/>
        </p:nvSpPr>
        <p:spPr>
          <a:xfrm>
            <a:off x="5197408" y="1442186"/>
            <a:ext cx="6785463" cy="4216539"/>
          </a:xfrm>
          <a:prstGeom prst="rect">
            <a:avLst/>
          </a:prstGeom>
          <a:noFill/>
        </p:spPr>
        <p:txBody>
          <a:bodyPr wrap="square" rtlCol="0">
            <a:spAutoFit/>
          </a:bodyPr>
          <a:lstStyle/>
          <a:p>
            <a:r>
              <a:rPr lang="de-DE" sz="2800" dirty="0">
                <a:solidFill>
                  <a:srgbClr val="005993"/>
                </a:solidFill>
              </a:rPr>
              <a:t>30 Tage…</a:t>
            </a:r>
          </a:p>
          <a:p>
            <a:endParaRPr lang="de-DE" sz="2400" dirty="0">
              <a:solidFill>
                <a:srgbClr val="005993"/>
              </a:solidFill>
            </a:endParaRPr>
          </a:p>
          <a:p>
            <a:pPr marL="360363" indent="-360363"/>
            <a:r>
              <a:rPr lang="de-DE" sz="2400" dirty="0">
                <a:solidFill>
                  <a:srgbClr val="005993"/>
                </a:solidFill>
              </a:rPr>
              <a:t>… über Nachhaltigkeit sprechen</a:t>
            </a:r>
          </a:p>
          <a:p>
            <a:pPr marL="360363" indent="-360363"/>
            <a:r>
              <a:rPr lang="de-DE" sz="2400" dirty="0">
                <a:solidFill>
                  <a:srgbClr val="005993"/>
                </a:solidFill>
              </a:rPr>
              <a:t>… nur zu Fuß und mit dem Rad unterwegs sein</a:t>
            </a:r>
          </a:p>
          <a:p>
            <a:pPr marL="360363" indent="-360363"/>
            <a:r>
              <a:rPr lang="de-DE" sz="2400" dirty="0">
                <a:solidFill>
                  <a:srgbClr val="005993"/>
                </a:solidFill>
              </a:rPr>
              <a:t>… kein Fleisch essen/ vegan ernähren</a:t>
            </a:r>
          </a:p>
          <a:p>
            <a:pPr marL="360363" indent="-360363"/>
            <a:r>
              <a:rPr lang="de-DE" sz="2400" dirty="0">
                <a:solidFill>
                  <a:srgbClr val="005993"/>
                </a:solidFill>
              </a:rPr>
              <a:t>… keinen Plastikmüll verursachen</a:t>
            </a:r>
          </a:p>
          <a:p>
            <a:pPr marL="360363" indent="-360363"/>
            <a:r>
              <a:rPr lang="de-DE" sz="2400" dirty="0">
                <a:solidFill>
                  <a:srgbClr val="005993"/>
                </a:solidFill>
              </a:rPr>
              <a:t>… Strom sparen: dein Handy/Computer nur für eine Stunde pro Tag einschalten</a:t>
            </a:r>
          </a:p>
          <a:p>
            <a:pPr marL="360363" indent="-360363"/>
            <a:r>
              <a:rPr lang="de-DE" sz="2400" dirty="0">
                <a:solidFill>
                  <a:srgbClr val="005993"/>
                </a:solidFill>
              </a:rPr>
              <a:t>… Wasser sparen</a:t>
            </a:r>
          </a:p>
          <a:p>
            <a:pPr marL="360363" indent="-360363"/>
            <a:r>
              <a:rPr lang="de-DE" sz="2400" dirty="0">
                <a:solidFill>
                  <a:srgbClr val="005993"/>
                </a:solidFill>
              </a:rPr>
              <a:t>… kein Streit</a:t>
            </a:r>
          </a:p>
          <a:p>
            <a:pPr marL="360363" indent="-360363"/>
            <a:r>
              <a:rPr lang="de-DE" sz="2400" dirty="0">
                <a:solidFill>
                  <a:srgbClr val="005993"/>
                </a:solidFill>
              </a:rPr>
              <a:t>… eine Stunde am Tag Müllsammeln</a:t>
            </a:r>
          </a:p>
        </p:txBody>
      </p:sp>
    </p:spTree>
    <p:extLst>
      <p:ext uri="{BB962C8B-B14F-4D97-AF65-F5344CB8AC3E}">
        <p14:creationId xmlns:p14="http://schemas.microsoft.com/office/powerpoint/2010/main" val="2252724737"/>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99074" y="547429"/>
            <a:ext cx="8596668" cy="687859"/>
          </a:xfrm>
        </p:spPr>
        <p:txBody>
          <a:bodyPr/>
          <a:lstStyle/>
          <a:p>
            <a:r>
              <a:rPr lang="de-DE" dirty="0"/>
              <a:t>Ihr seid dran!</a:t>
            </a:r>
          </a:p>
        </p:txBody>
      </p:sp>
      <p:sp>
        <p:nvSpPr>
          <p:cNvPr id="5" name="Foliennummernplatzhalter 4"/>
          <p:cNvSpPr>
            <a:spLocks noGrp="1"/>
          </p:cNvSpPr>
          <p:nvPr>
            <p:ph type="sldNum" sz="quarter" idx="12"/>
          </p:nvPr>
        </p:nvSpPr>
        <p:spPr/>
        <p:txBody>
          <a:bodyPr/>
          <a:lstStyle/>
          <a:p>
            <a:fld id="{746CF255-2EF9-8C44-B1E3-1E88CF6971FD}" type="slidenum">
              <a:rPr lang="de-DE" smtClean="0"/>
              <a:t>27</a:t>
            </a:fld>
            <a:endParaRPr lang="de-DE" dirty="0"/>
          </a:p>
        </p:txBody>
      </p:sp>
      <p:sp>
        <p:nvSpPr>
          <p:cNvPr id="4" name="Textfeld 3"/>
          <p:cNvSpPr txBox="1"/>
          <p:nvPr/>
        </p:nvSpPr>
        <p:spPr>
          <a:xfrm>
            <a:off x="899074" y="1847363"/>
            <a:ext cx="10433577" cy="4893647"/>
          </a:xfrm>
          <a:prstGeom prst="rect">
            <a:avLst/>
          </a:prstGeom>
          <a:noFill/>
        </p:spPr>
        <p:txBody>
          <a:bodyPr wrap="square" rtlCol="0">
            <a:spAutoFit/>
          </a:bodyPr>
          <a:lstStyle/>
          <a:p>
            <a:pPr marL="285750" indent="-285750">
              <a:buFont typeface="Arial" panose="020B0604020202020204" pitchFamily="34" charset="0"/>
              <a:buChar char="•"/>
            </a:pPr>
            <a:r>
              <a:rPr lang="de-DE" sz="2400" dirty="0">
                <a:solidFill>
                  <a:srgbClr val="005993"/>
                </a:solidFill>
              </a:rPr>
              <a:t>Ihr werdet in Breakout-Sessions aufgeteilt</a:t>
            </a:r>
          </a:p>
          <a:p>
            <a:pPr marL="285750" indent="-285750">
              <a:buFont typeface="Arial" panose="020B0604020202020204" pitchFamily="34" charset="0"/>
              <a:buChar char="•"/>
            </a:pPr>
            <a:endParaRPr lang="de-DE" sz="2400" dirty="0">
              <a:solidFill>
                <a:srgbClr val="005993"/>
              </a:solidFill>
            </a:endParaRPr>
          </a:p>
          <a:p>
            <a:pPr marL="285750" indent="-285750">
              <a:buFont typeface="Arial" panose="020B0604020202020204" pitchFamily="34" charset="0"/>
              <a:buChar char="•"/>
            </a:pPr>
            <a:r>
              <a:rPr lang="de-DE" sz="2400" dirty="0">
                <a:solidFill>
                  <a:srgbClr val="005993"/>
                </a:solidFill>
              </a:rPr>
              <a:t>Überlegt euch in eurer Kleingruppe Challenges, die</a:t>
            </a:r>
          </a:p>
          <a:p>
            <a:pPr marL="800100" lvl="1" indent="-342900">
              <a:buFont typeface="Courier New" panose="02070309020205020404" pitchFamily="49" charset="0"/>
              <a:buChar char="o"/>
            </a:pPr>
            <a:r>
              <a:rPr lang="de-DE" sz="2400" dirty="0">
                <a:solidFill>
                  <a:srgbClr val="005993"/>
                </a:solidFill>
              </a:rPr>
              <a:t>für euch eine Herausforderung sind (also mehr als Arnold Schwarzenegger)</a:t>
            </a:r>
          </a:p>
          <a:p>
            <a:pPr marL="800100" lvl="1" indent="-342900">
              <a:buFont typeface="Courier New" panose="02070309020205020404" pitchFamily="49" charset="0"/>
              <a:buChar char="o"/>
            </a:pPr>
            <a:r>
              <a:rPr lang="de-DE" sz="2400" dirty="0">
                <a:solidFill>
                  <a:srgbClr val="005993"/>
                </a:solidFill>
              </a:rPr>
              <a:t>einem oder mehreren SDGs zugeordnet werden können</a:t>
            </a:r>
          </a:p>
          <a:p>
            <a:pPr lvl="1"/>
            <a:endParaRPr lang="de-DE" sz="2400" dirty="0">
              <a:solidFill>
                <a:srgbClr val="005993"/>
              </a:solidFill>
            </a:endParaRPr>
          </a:p>
          <a:p>
            <a:pPr marL="285750" indent="-285750">
              <a:buFont typeface="Arial" panose="020B0604020202020204" pitchFamily="34" charset="0"/>
              <a:buChar char="•"/>
            </a:pPr>
            <a:r>
              <a:rPr lang="de-DE" sz="2400" dirty="0">
                <a:solidFill>
                  <a:srgbClr val="005993"/>
                </a:solidFill>
              </a:rPr>
              <a:t>Beschreibt eure </a:t>
            </a:r>
            <a:r>
              <a:rPr lang="de-DE" sz="2400" dirty="0" err="1">
                <a:solidFill>
                  <a:srgbClr val="005993"/>
                </a:solidFill>
              </a:rPr>
              <a:t>Challenges</a:t>
            </a:r>
            <a:endParaRPr lang="de-DE" sz="2400" dirty="0">
              <a:solidFill>
                <a:srgbClr val="005993"/>
              </a:solidFill>
            </a:endParaRPr>
          </a:p>
          <a:p>
            <a:pPr marL="800100" lvl="1" indent="-342900">
              <a:buFont typeface="Courier New" panose="02070309020205020404" pitchFamily="49" charset="0"/>
              <a:buChar char="o"/>
            </a:pPr>
            <a:r>
              <a:rPr lang="de-DE" sz="2400" dirty="0">
                <a:solidFill>
                  <a:srgbClr val="005993"/>
                </a:solidFill>
              </a:rPr>
              <a:t>Titel</a:t>
            </a:r>
          </a:p>
          <a:p>
            <a:pPr marL="800100" lvl="1" indent="-342900">
              <a:buFont typeface="Courier New" panose="02070309020205020404" pitchFamily="49" charset="0"/>
              <a:buChar char="o"/>
            </a:pPr>
            <a:r>
              <a:rPr lang="de-DE" sz="2400" dirty="0">
                <a:solidFill>
                  <a:srgbClr val="005993"/>
                </a:solidFill>
              </a:rPr>
              <a:t>Beschreibung</a:t>
            </a:r>
          </a:p>
          <a:p>
            <a:pPr marL="800100" lvl="1" indent="-342900">
              <a:buFont typeface="Courier New" panose="02070309020205020404" pitchFamily="49" charset="0"/>
              <a:buChar char="o"/>
            </a:pPr>
            <a:r>
              <a:rPr lang="de-DE" sz="2400" dirty="0">
                <a:solidFill>
                  <a:srgbClr val="005993"/>
                </a:solidFill>
              </a:rPr>
              <a:t>Einzelne Schritte</a:t>
            </a:r>
          </a:p>
          <a:p>
            <a:pPr marL="285750" indent="-285750">
              <a:buFont typeface="Arial" panose="020B0604020202020204" pitchFamily="34" charset="0"/>
              <a:buChar char="•"/>
            </a:pPr>
            <a:endParaRPr lang="de-DE" sz="2400" dirty="0">
              <a:solidFill>
                <a:srgbClr val="005993"/>
              </a:solidFill>
            </a:endParaRPr>
          </a:p>
          <a:p>
            <a:pPr marL="285750" indent="-285750">
              <a:buFont typeface="Arial" panose="020B0604020202020204" pitchFamily="34" charset="0"/>
              <a:buChar char="•"/>
            </a:pPr>
            <a:r>
              <a:rPr lang="de-DE" sz="2400" dirty="0">
                <a:solidFill>
                  <a:srgbClr val="005993"/>
                </a:solidFill>
              </a:rPr>
              <a:t>Schreibt auf, zu welchem SDG eure </a:t>
            </a:r>
            <a:r>
              <a:rPr lang="de-DE" sz="2400" dirty="0" err="1">
                <a:solidFill>
                  <a:srgbClr val="005993"/>
                </a:solidFill>
              </a:rPr>
              <a:t>Challenges</a:t>
            </a:r>
            <a:r>
              <a:rPr lang="de-DE" sz="2400" dirty="0">
                <a:solidFill>
                  <a:srgbClr val="005993"/>
                </a:solidFill>
              </a:rPr>
              <a:t> passen</a:t>
            </a:r>
          </a:p>
          <a:p>
            <a:pPr marL="742950" lvl="1" indent="-285750">
              <a:buFont typeface="Arial" panose="020B0604020202020204" pitchFamily="34" charset="0"/>
              <a:buChar char="•"/>
            </a:pPr>
            <a:endParaRPr lang="de-DE" sz="2400" dirty="0">
              <a:solidFill>
                <a:srgbClr val="005993"/>
              </a:solidFill>
            </a:endParaRPr>
          </a:p>
        </p:txBody>
      </p:sp>
      <p:sp>
        <p:nvSpPr>
          <p:cNvPr id="9" name="Titel 1"/>
          <p:cNvSpPr txBox="1">
            <a:spLocks/>
          </p:cNvSpPr>
          <p:nvPr/>
        </p:nvSpPr>
        <p:spPr>
          <a:xfrm>
            <a:off x="899074" y="1235288"/>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400" i="1" dirty="0"/>
              <a:t>Kleingruppenphase</a:t>
            </a:r>
          </a:p>
        </p:txBody>
      </p:sp>
    </p:spTree>
    <p:extLst>
      <p:ext uri="{BB962C8B-B14F-4D97-AF65-F5344CB8AC3E}">
        <p14:creationId xmlns:p14="http://schemas.microsoft.com/office/powerpoint/2010/main" val="4060663001"/>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99074" y="547429"/>
            <a:ext cx="8596668" cy="687859"/>
          </a:xfrm>
        </p:spPr>
        <p:txBody>
          <a:bodyPr/>
          <a:lstStyle/>
          <a:p>
            <a:r>
              <a:rPr lang="de-DE" dirty="0"/>
              <a:t>Ihr seid dran!</a:t>
            </a:r>
          </a:p>
        </p:txBody>
      </p:sp>
      <p:sp>
        <p:nvSpPr>
          <p:cNvPr id="3" name="Datumsplatzhalter 2"/>
          <p:cNvSpPr>
            <a:spLocks noGrp="1"/>
          </p:cNvSpPr>
          <p:nvPr>
            <p:ph type="dt" sz="half" idx="10"/>
          </p:nvPr>
        </p:nvSpPr>
        <p:spPr/>
        <p:txBody>
          <a:bodyPr/>
          <a:lstStyle/>
          <a:p>
            <a:fld id="{20981CE1-BE5E-7D45-ACD0-372E992889C4}" type="datetime1">
              <a:rPr lang="de-DE" smtClean="0"/>
              <a:t>13.11.2021</a:t>
            </a:fld>
            <a:endParaRPr lang="de-DE" dirty="0"/>
          </a:p>
        </p:txBody>
      </p:sp>
      <p:sp>
        <p:nvSpPr>
          <p:cNvPr id="5" name="Foliennummernplatzhalter 4"/>
          <p:cNvSpPr>
            <a:spLocks noGrp="1"/>
          </p:cNvSpPr>
          <p:nvPr>
            <p:ph type="sldNum" sz="quarter" idx="12"/>
          </p:nvPr>
        </p:nvSpPr>
        <p:spPr/>
        <p:txBody>
          <a:bodyPr/>
          <a:lstStyle/>
          <a:p>
            <a:fld id="{746CF255-2EF9-8C44-B1E3-1E88CF6971FD}" type="slidenum">
              <a:rPr lang="de-DE" smtClean="0"/>
              <a:t>28</a:t>
            </a:fld>
            <a:endParaRPr lang="de-DE" dirty="0"/>
          </a:p>
        </p:txBody>
      </p:sp>
      <p:sp>
        <p:nvSpPr>
          <p:cNvPr id="4" name="Textfeld 3"/>
          <p:cNvSpPr txBox="1"/>
          <p:nvPr/>
        </p:nvSpPr>
        <p:spPr>
          <a:xfrm>
            <a:off x="844024" y="2310438"/>
            <a:ext cx="9572980" cy="3416320"/>
          </a:xfrm>
          <a:prstGeom prst="rect">
            <a:avLst/>
          </a:prstGeom>
          <a:noFill/>
        </p:spPr>
        <p:txBody>
          <a:bodyPr wrap="square" rtlCol="0">
            <a:spAutoFit/>
          </a:bodyPr>
          <a:lstStyle/>
          <a:p>
            <a:pPr marL="285750" indent="-285750">
              <a:buFont typeface="Arial" panose="020B0604020202020204" pitchFamily="34" charset="0"/>
              <a:buChar char="•"/>
            </a:pPr>
            <a:r>
              <a:rPr lang="de-DE" sz="2400" dirty="0">
                <a:solidFill>
                  <a:srgbClr val="005993"/>
                </a:solidFill>
              </a:rPr>
              <a:t>Stellt euch gegenseitig eure </a:t>
            </a:r>
            <a:r>
              <a:rPr lang="de-DE" sz="2400" dirty="0" err="1">
                <a:solidFill>
                  <a:srgbClr val="005993"/>
                </a:solidFill>
              </a:rPr>
              <a:t>Challenges</a:t>
            </a:r>
            <a:r>
              <a:rPr lang="de-DE" sz="2400" dirty="0">
                <a:solidFill>
                  <a:srgbClr val="005993"/>
                </a:solidFill>
              </a:rPr>
              <a:t> vor</a:t>
            </a:r>
          </a:p>
          <a:p>
            <a:pPr marL="285750" indent="-285750">
              <a:buFont typeface="Arial" panose="020B0604020202020204" pitchFamily="34" charset="0"/>
              <a:buChar char="•"/>
            </a:pPr>
            <a:endParaRPr lang="de-DE" sz="2400" i="1" dirty="0">
              <a:solidFill>
                <a:srgbClr val="005993"/>
              </a:solidFill>
            </a:endParaRPr>
          </a:p>
          <a:p>
            <a:pPr marL="285750" indent="-285750">
              <a:buFont typeface="Arial" panose="020B0604020202020204" pitchFamily="34" charset="0"/>
              <a:buChar char="•"/>
            </a:pPr>
            <a:r>
              <a:rPr lang="de-DE" sz="2400" dirty="0">
                <a:solidFill>
                  <a:srgbClr val="005993"/>
                </a:solidFill>
              </a:rPr>
              <a:t>Notiert euch die </a:t>
            </a:r>
            <a:r>
              <a:rPr lang="de-DE" sz="2400" dirty="0" err="1">
                <a:solidFill>
                  <a:srgbClr val="005993"/>
                </a:solidFill>
              </a:rPr>
              <a:t>Challenges</a:t>
            </a:r>
            <a:r>
              <a:rPr lang="de-DE" sz="2400" dirty="0">
                <a:solidFill>
                  <a:srgbClr val="005993"/>
                </a:solidFill>
              </a:rPr>
              <a:t>, die für euch interessant sind</a:t>
            </a:r>
          </a:p>
          <a:p>
            <a:pPr marL="285750" indent="-285750">
              <a:buFont typeface="Arial" panose="020B0604020202020204" pitchFamily="34" charset="0"/>
              <a:buChar char="•"/>
            </a:pPr>
            <a:endParaRPr lang="de-DE" sz="2400" dirty="0">
              <a:solidFill>
                <a:srgbClr val="005993"/>
              </a:solidFill>
            </a:endParaRPr>
          </a:p>
          <a:p>
            <a:pPr marL="285750" indent="-285750">
              <a:buFont typeface="Arial" panose="020B0604020202020204" pitchFamily="34" charset="0"/>
              <a:buChar char="•"/>
            </a:pPr>
            <a:r>
              <a:rPr lang="de-DE" sz="2400" dirty="0">
                <a:solidFill>
                  <a:srgbClr val="005993"/>
                </a:solidFill>
              </a:rPr>
              <a:t>Schreibe dir deine 3 Favoriten auf</a:t>
            </a:r>
          </a:p>
          <a:p>
            <a:pPr marL="285750" indent="-285750">
              <a:buFont typeface="Arial" panose="020B0604020202020204" pitchFamily="34" charset="0"/>
              <a:buChar char="•"/>
            </a:pPr>
            <a:endParaRPr lang="de-DE" sz="2400" dirty="0">
              <a:solidFill>
                <a:srgbClr val="005993"/>
              </a:solidFill>
            </a:endParaRPr>
          </a:p>
          <a:p>
            <a:pPr marL="285750" indent="-285750">
              <a:buFont typeface="Arial" panose="020B0604020202020204" pitchFamily="34" charset="0"/>
              <a:buChar char="•"/>
            </a:pPr>
            <a:r>
              <a:rPr lang="de-DE" sz="2400" i="1" dirty="0">
                <a:solidFill>
                  <a:srgbClr val="005993"/>
                </a:solidFill>
              </a:rPr>
              <a:t>In den nächsten Tagen kannst du dir noch überlegen, welche Challenge du </a:t>
            </a:r>
            <a:r>
              <a:rPr lang="de-DE" sz="2400" i="1">
                <a:solidFill>
                  <a:srgbClr val="005993"/>
                </a:solidFill>
              </a:rPr>
              <a:t>dir vornimmst!</a:t>
            </a:r>
            <a:endParaRPr lang="de-DE" sz="2400" i="1" dirty="0">
              <a:solidFill>
                <a:srgbClr val="005993"/>
              </a:solidFill>
            </a:endParaRPr>
          </a:p>
          <a:p>
            <a:endParaRPr lang="de-DE" sz="2400" dirty="0">
              <a:solidFill>
                <a:srgbClr val="005993"/>
              </a:solidFill>
            </a:endParaRPr>
          </a:p>
        </p:txBody>
      </p:sp>
      <p:sp>
        <p:nvSpPr>
          <p:cNvPr id="9" name="Titel 1"/>
          <p:cNvSpPr txBox="1">
            <a:spLocks/>
          </p:cNvSpPr>
          <p:nvPr/>
        </p:nvSpPr>
        <p:spPr>
          <a:xfrm>
            <a:off x="899074" y="1427671"/>
            <a:ext cx="8596668" cy="6878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400" i="1" dirty="0"/>
              <a:t>Inspiration gefällig?</a:t>
            </a:r>
          </a:p>
        </p:txBody>
      </p:sp>
    </p:spTree>
    <p:extLst>
      <p:ext uri="{BB962C8B-B14F-4D97-AF65-F5344CB8AC3E}">
        <p14:creationId xmlns:p14="http://schemas.microsoft.com/office/powerpoint/2010/main" val="3474891838"/>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36310" y="609600"/>
            <a:ext cx="8596668" cy="1320800"/>
          </a:xfrm>
        </p:spPr>
        <p:txBody>
          <a:bodyPr/>
          <a:lstStyle/>
          <a:p>
            <a:r>
              <a:rPr lang="de-DE" dirty="0"/>
              <a:t>Ablauf deiner Challenge</a:t>
            </a:r>
          </a:p>
        </p:txBody>
      </p:sp>
      <p:sp>
        <p:nvSpPr>
          <p:cNvPr id="3" name="Datumsplatzhalter 2"/>
          <p:cNvSpPr>
            <a:spLocks noGrp="1"/>
          </p:cNvSpPr>
          <p:nvPr>
            <p:ph type="dt" sz="half" idx="10"/>
          </p:nvPr>
        </p:nvSpPr>
        <p:spPr/>
        <p:txBody>
          <a:bodyPr/>
          <a:lstStyle/>
          <a:p>
            <a:fld id="{20981CE1-BE5E-7D45-ACD0-372E992889C4}" type="datetime1">
              <a:rPr lang="de-DE" smtClean="0"/>
              <a:t>13.11.2021</a:t>
            </a:fld>
            <a:endParaRPr lang="de-DE" dirty="0"/>
          </a:p>
        </p:txBody>
      </p:sp>
      <p:sp>
        <p:nvSpPr>
          <p:cNvPr id="5" name="Foliennummernplatzhalter 4"/>
          <p:cNvSpPr>
            <a:spLocks noGrp="1"/>
          </p:cNvSpPr>
          <p:nvPr>
            <p:ph type="sldNum" sz="quarter" idx="12"/>
          </p:nvPr>
        </p:nvSpPr>
        <p:spPr/>
        <p:txBody>
          <a:bodyPr/>
          <a:lstStyle/>
          <a:p>
            <a:fld id="{746CF255-2EF9-8C44-B1E3-1E88CF6971FD}" type="slidenum">
              <a:rPr lang="de-DE" smtClean="0"/>
              <a:t>29</a:t>
            </a:fld>
            <a:endParaRPr lang="de-DE" dirty="0"/>
          </a:p>
        </p:txBody>
      </p:sp>
      <p:sp>
        <p:nvSpPr>
          <p:cNvPr id="4" name="Textfeld 3"/>
          <p:cNvSpPr txBox="1"/>
          <p:nvPr/>
        </p:nvSpPr>
        <p:spPr>
          <a:xfrm>
            <a:off x="1036310" y="2420164"/>
            <a:ext cx="1458861" cy="369332"/>
          </a:xfrm>
          <a:prstGeom prst="rect">
            <a:avLst/>
          </a:prstGeom>
          <a:noFill/>
        </p:spPr>
        <p:txBody>
          <a:bodyPr wrap="none" rtlCol="0">
            <a:spAutoFit/>
          </a:bodyPr>
          <a:lstStyle/>
          <a:p>
            <a:r>
              <a:rPr lang="de-DE" dirty="0">
                <a:solidFill>
                  <a:srgbClr val="005993"/>
                </a:solidFill>
              </a:rPr>
              <a:t>Start: DATUM</a:t>
            </a:r>
          </a:p>
        </p:txBody>
      </p:sp>
      <p:sp>
        <p:nvSpPr>
          <p:cNvPr id="10" name="Textfeld 9"/>
          <p:cNvSpPr txBox="1"/>
          <p:nvPr/>
        </p:nvSpPr>
        <p:spPr>
          <a:xfrm>
            <a:off x="8800555" y="2420164"/>
            <a:ext cx="1482522" cy="646331"/>
          </a:xfrm>
          <a:prstGeom prst="rect">
            <a:avLst/>
          </a:prstGeom>
          <a:noFill/>
        </p:spPr>
        <p:txBody>
          <a:bodyPr wrap="none" rtlCol="0">
            <a:spAutoFit/>
          </a:bodyPr>
          <a:lstStyle/>
          <a:p>
            <a:r>
              <a:rPr lang="de-DE" dirty="0">
                <a:solidFill>
                  <a:srgbClr val="005993"/>
                </a:solidFill>
              </a:rPr>
              <a:t>Ende: DATUM</a:t>
            </a:r>
          </a:p>
          <a:p>
            <a:endParaRPr lang="de-DE" dirty="0">
              <a:solidFill>
                <a:srgbClr val="005993"/>
              </a:solidFill>
            </a:endParaRP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091" y="3611761"/>
            <a:ext cx="2348484" cy="1565656"/>
          </a:xfrm>
          <a:prstGeom prst="rect">
            <a:avLst/>
          </a:prstGeom>
        </p:spPr>
      </p:pic>
      <p:pic>
        <p:nvPicPr>
          <p:cNvPr id="12" name="Grafik 11"/>
          <p:cNvPicPr>
            <a:picLocks noChangeAspect="1"/>
          </p:cNvPicPr>
          <p:nvPr/>
        </p:nvPicPr>
        <p:blipFill rotWithShape="1">
          <a:blip r:embed="rId4">
            <a:extLst>
              <a:ext uri="{28A0092B-C50C-407E-A947-70E740481C1C}">
                <a14:useLocalDpi xmlns:a14="http://schemas.microsoft.com/office/drawing/2010/main" val="0"/>
              </a:ext>
            </a:extLst>
          </a:blip>
          <a:srcRect l="43259"/>
          <a:stretch/>
        </p:blipFill>
        <p:spPr>
          <a:xfrm>
            <a:off x="8889785" y="3214481"/>
            <a:ext cx="1831396" cy="2360217"/>
          </a:xfrm>
          <a:prstGeom prst="rect">
            <a:avLst/>
          </a:prstGeom>
        </p:spPr>
      </p:pic>
      <p:pic>
        <p:nvPicPr>
          <p:cNvPr id="9" name="Grafik 8">
            <a:extLst>
              <a:ext uri="{FF2B5EF4-FFF2-40B4-BE49-F238E27FC236}">
                <a16:creationId xmlns:a16="http://schemas.microsoft.com/office/drawing/2014/main" id="{FA2598CD-B725-8E43-8A33-F27091601F10}"/>
              </a:ext>
            </a:extLst>
          </p:cNvPr>
          <p:cNvPicPr>
            <a:picLocks noChangeAspect="1"/>
          </p:cNvPicPr>
          <p:nvPr/>
        </p:nvPicPr>
        <p:blipFill rotWithShape="1">
          <a:blip r:embed="rId5"/>
          <a:srcRect l="8190" t="2111" r="6539"/>
          <a:stretch/>
        </p:blipFill>
        <p:spPr>
          <a:xfrm rot="20451991">
            <a:off x="5007572" y="2583517"/>
            <a:ext cx="1575080" cy="3146625"/>
          </a:xfrm>
          <a:prstGeom prst="rect">
            <a:avLst/>
          </a:prstGeom>
        </p:spPr>
      </p:pic>
    </p:spTree>
    <p:extLst>
      <p:ext uri="{BB962C8B-B14F-4D97-AF65-F5344CB8AC3E}">
        <p14:creationId xmlns:p14="http://schemas.microsoft.com/office/powerpoint/2010/main" val="2720001934"/>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91A83-374F-45E5-93AA-5F09ED97C55C}"/>
              </a:ext>
            </a:extLst>
          </p:cNvPr>
          <p:cNvSpPr>
            <a:spLocks noGrp="1"/>
          </p:cNvSpPr>
          <p:nvPr>
            <p:ph type="title"/>
          </p:nvPr>
        </p:nvSpPr>
        <p:spPr/>
        <p:txBody>
          <a:bodyPr/>
          <a:lstStyle/>
          <a:p>
            <a:r>
              <a:rPr lang="de-AT" dirty="0"/>
              <a:t>Klima- und Energiemodellregionen</a:t>
            </a:r>
          </a:p>
        </p:txBody>
      </p:sp>
      <p:sp>
        <p:nvSpPr>
          <p:cNvPr id="6" name="Foliennummernplatzhalter 5">
            <a:extLst>
              <a:ext uri="{FF2B5EF4-FFF2-40B4-BE49-F238E27FC236}">
                <a16:creationId xmlns:a16="http://schemas.microsoft.com/office/drawing/2014/main" id="{30D30EF3-146E-4249-A246-C549B05B228F}"/>
              </a:ext>
            </a:extLst>
          </p:cNvPr>
          <p:cNvSpPr>
            <a:spLocks noGrp="1"/>
          </p:cNvSpPr>
          <p:nvPr>
            <p:ph type="sldNum" sz="quarter" idx="12"/>
          </p:nvPr>
        </p:nvSpPr>
        <p:spPr/>
        <p:txBody>
          <a:bodyPr/>
          <a:lstStyle/>
          <a:p>
            <a:fld id="{746CF255-2EF9-8C44-B1E3-1E88CF6971FD}" type="slidenum">
              <a:rPr lang="de-DE" smtClean="0"/>
              <a:t>3</a:t>
            </a:fld>
            <a:endParaRPr lang="de-DE" dirty="0"/>
          </a:p>
        </p:txBody>
      </p:sp>
      <p:pic>
        <p:nvPicPr>
          <p:cNvPr id="7" name="Grafik 6">
            <a:extLst>
              <a:ext uri="{FF2B5EF4-FFF2-40B4-BE49-F238E27FC236}">
                <a16:creationId xmlns:a16="http://schemas.microsoft.com/office/drawing/2014/main" id="{65AB5073-F29A-4592-88A8-F22EC196F443}"/>
              </a:ext>
            </a:extLst>
          </p:cNvPr>
          <p:cNvPicPr>
            <a:picLocks noChangeAspect="1"/>
          </p:cNvPicPr>
          <p:nvPr/>
        </p:nvPicPr>
        <p:blipFill>
          <a:blip r:embed="rId3"/>
          <a:stretch>
            <a:fillRect/>
          </a:stretch>
        </p:blipFill>
        <p:spPr>
          <a:xfrm>
            <a:off x="1342333" y="1618974"/>
            <a:ext cx="6843724" cy="4612075"/>
          </a:xfrm>
          <a:prstGeom prst="rect">
            <a:avLst/>
          </a:prstGeom>
        </p:spPr>
      </p:pic>
      <p:sp>
        <p:nvSpPr>
          <p:cNvPr id="10" name="Inhaltsplatzhalter 2">
            <a:extLst>
              <a:ext uri="{FF2B5EF4-FFF2-40B4-BE49-F238E27FC236}">
                <a16:creationId xmlns:a16="http://schemas.microsoft.com/office/drawing/2014/main" id="{06D98E95-1A9A-4B6C-911D-0A1AF61A52D9}"/>
              </a:ext>
            </a:extLst>
          </p:cNvPr>
          <p:cNvSpPr>
            <a:spLocks noGrp="1"/>
          </p:cNvSpPr>
          <p:nvPr>
            <p:ph idx="1"/>
          </p:nvPr>
        </p:nvSpPr>
        <p:spPr>
          <a:xfrm>
            <a:off x="8420981" y="1728789"/>
            <a:ext cx="3605920" cy="3880773"/>
          </a:xfrm>
        </p:spPr>
        <p:txBody>
          <a:bodyPr>
            <a:normAutofit/>
          </a:bodyPr>
          <a:lstStyle/>
          <a:p>
            <a:r>
              <a:rPr lang="de-DE" dirty="0"/>
              <a:t>Ziel: Regionale, klimafreundliche Energiegewinnung</a:t>
            </a:r>
          </a:p>
          <a:p>
            <a:r>
              <a:rPr lang="de-DE" dirty="0"/>
              <a:t>Bisher: 105 KEM-Regionen in Österreich mit insgesamt 950 teilnehmenden Gemeinden</a:t>
            </a:r>
          </a:p>
          <a:p>
            <a:r>
              <a:rPr lang="de-DE" dirty="0"/>
              <a:t>Planung und Durchführung von Klimaschutzmaßnahmen </a:t>
            </a:r>
          </a:p>
          <a:p>
            <a:r>
              <a:rPr lang="de-DE" dirty="0"/>
              <a:t>Leitprojekte als Anregung für andere Regionen</a:t>
            </a:r>
          </a:p>
        </p:txBody>
      </p:sp>
    </p:spTree>
    <p:extLst>
      <p:ext uri="{BB962C8B-B14F-4D97-AF65-F5344CB8AC3E}">
        <p14:creationId xmlns:p14="http://schemas.microsoft.com/office/powerpoint/2010/main" val="3491772066"/>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20981CE1-BE5E-7D45-ACD0-372E992889C4}" type="datetime1">
              <a:rPr lang="de-DE" smtClean="0"/>
              <a:t>13.11.2021</a:t>
            </a:fld>
            <a:endParaRPr lang="de-DE" dirty="0"/>
          </a:p>
        </p:txBody>
      </p:sp>
      <p:sp>
        <p:nvSpPr>
          <p:cNvPr id="5" name="Foliennummernplatzhalter 4"/>
          <p:cNvSpPr>
            <a:spLocks noGrp="1"/>
          </p:cNvSpPr>
          <p:nvPr>
            <p:ph type="sldNum" sz="quarter" idx="12"/>
          </p:nvPr>
        </p:nvSpPr>
        <p:spPr/>
        <p:txBody>
          <a:bodyPr/>
          <a:lstStyle/>
          <a:p>
            <a:fld id="{746CF255-2EF9-8C44-B1E3-1E88CF6971FD}" type="slidenum">
              <a:rPr lang="de-DE" smtClean="0"/>
              <a:t>30</a:t>
            </a:fld>
            <a:endParaRPr lang="de-DE" dirty="0"/>
          </a:p>
        </p:txBody>
      </p:sp>
      <p:sp>
        <p:nvSpPr>
          <p:cNvPr id="9" name="Titel 1"/>
          <p:cNvSpPr txBox="1">
            <a:spLocks/>
          </p:cNvSpPr>
          <p:nvPr/>
        </p:nvSpPr>
        <p:spPr>
          <a:xfrm>
            <a:off x="1264153" y="609600"/>
            <a:ext cx="8596668" cy="871728"/>
          </a:xfrm>
          <a:prstGeom prst="rect">
            <a:avLst/>
          </a:prstGeom>
        </p:spPr>
        <p:txBody>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de-DE" dirty="0"/>
              <a:t>30dayschallenge und dann?</a:t>
            </a:r>
          </a:p>
        </p:txBody>
      </p:sp>
      <p:sp>
        <p:nvSpPr>
          <p:cNvPr id="10" name="Textfeld 9"/>
          <p:cNvSpPr txBox="1"/>
          <p:nvPr/>
        </p:nvSpPr>
        <p:spPr>
          <a:xfrm>
            <a:off x="3735695" y="2068151"/>
            <a:ext cx="3369833" cy="523220"/>
          </a:xfrm>
          <a:prstGeom prst="rect">
            <a:avLst/>
          </a:prstGeom>
          <a:noFill/>
        </p:spPr>
        <p:txBody>
          <a:bodyPr wrap="none" rtlCol="0">
            <a:spAutoFit/>
          </a:bodyPr>
          <a:lstStyle/>
          <a:p>
            <a:r>
              <a:rPr lang="de-DE" sz="2800" dirty="0">
                <a:solidFill>
                  <a:srgbClr val="005993"/>
                </a:solidFill>
              </a:rPr>
              <a:t>Abschlussworkshops</a:t>
            </a:r>
          </a:p>
        </p:txBody>
      </p:sp>
      <p:pic>
        <p:nvPicPr>
          <p:cNvPr id="11" name="pasted-image.pdf"/>
          <p:cNvPicPr>
            <a:picLocks noChangeAspect="1"/>
          </p:cNvPicPr>
          <p:nvPr/>
        </p:nvPicPr>
        <p:blipFill>
          <a:blip r:embed="rId3">
            <a:duotone>
              <a:schemeClr val="accent5">
                <a:shade val="45000"/>
                <a:satMod val="135000"/>
              </a:schemeClr>
              <a:prstClr val="white"/>
            </a:duotone>
            <a:extLst/>
          </a:blip>
          <a:stretch>
            <a:fillRect/>
          </a:stretch>
        </p:blipFill>
        <p:spPr>
          <a:xfrm>
            <a:off x="4077349" y="3124019"/>
            <a:ext cx="2699395" cy="1983447"/>
          </a:xfrm>
          <a:prstGeom prst="rect">
            <a:avLst/>
          </a:prstGeom>
          <a:ln w="12700">
            <a:miter lim="400000"/>
          </a:ln>
        </p:spPr>
      </p:pic>
      <p:sp>
        <p:nvSpPr>
          <p:cNvPr id="2" name="Textfeld 1"/>
          <p:cNvSpPr txBox="1"/>
          <p:nvPr/>
        </p:nvSpPr>
        <p:spPr>
          <a:xfrm>
            <a:off x="4970515" y="3979391"/>
            <a:ext cx="913070" cy="369332"/>
          </a:xfrm>
          <a:prstGeom prst="rect">
            <a:avLst/>
          </a:prstGeom>
          <a:noFill/>
        </p:spPr>
        <p:txBody>
          <a:bodyPr wrap="none" rtlCol="0">
            <a:spAutoFit/>
          </a:bodyPr>
          <a:lstStyle/>
          <a:p>
            <a:pPr algn="ctr"/>
            <a:r>
              <a:rPr lang="de-DE" b="1" dirty="0">
                <a:solidFill>
                  <a:srgbClr val="FF0000"/>
                </a:solidFill>
              </a:rPr>
              <a:t>DATUM</a:t>
            </a:r>
          </a:p>
        </p:txBody>
      </p:sp>
    </p:spTree>
    <p:extLst>
      <p:ext uri="{BB962C8B-B14F-4D97-AF65-F5344CB8AC3E}">
        <p14:creationId xmlns:p14="http://schemas.microsoft.com/office/powerpoint/2010/main" val="2502093367"/>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20981CE1-BE5E-7D45-ACD0-372E992889C4}" type="datetime1">
              <a:rPr lang="de-DE" smtClean="0"/>
              <a:t>13.11.2021</a:t>
            </a:fld>
            <a:endParaRPr lang="de-DE" dirty="0"/>
          </a:p>
        </p:txBody>
      </p:sp>
      <p:sp>
        <p:nvSpPr>
          <p:cNvPr id="5" name="Foliennummernplatzhalter 4"/>
          <p:cNvSpPr>
            <a:spLocks noGrp="1"/>
          </p:cNvSpPr>
          <p:nvPr>
            <p:ph type="sldNum" sz="quarter" idx="12"/>
          </p:nvPr>
        </p:nvSpPr>
        <p:spPr/>
        <p:txBody>
          <a:bodyPr/>
          <a:lstStyle/>
          <a:p>
            <a:fld id="{746CF255-2EF9-8C44-B1E3-1E88CF6971FD}" type="slidenum">
              <a:rPr lang="de-DE" smtClean="0"/>
              <a:t>31</a:t>
            </a:fld>
            <a:endParaRPr lang="de-DE" dirty="0"/>
          </a:p>
        </p:txBody>
      </p:sp>
      <p:pic>
        <p:nvPicPr>
          <p:cNvPr id="8" name="Grafik 7"/>
          <p:cNvPicPr>
            <a:picLocks noChangeAspect="1"/>
          </p:cNvPicPr>
          <p:nvPr/>
        </p:nvPicPr>
        <p:blipFill rotWithShape="1">
          <a:blip r:embed="rId3">
            <a:extLst>
              <a:ext uri="{28A0092B-C50C-407E-A947-70E740481C1C}">
                <a14:useLocalDpi xmlns:a14="http://schemas.microsoft.com/office/drawing/2010/main" val="0"/>
              </a:ext>
            </a:extLst>
          </a:blip>
          <a:srcRect r="37795"/>
          <a:stretch/>
        </p:blipFill>
        <p:spPr>
          <a:xfrm>
            <a:off x="1000570" y="1400947"/>
            <a:ext cx="4016599" cy="43047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Ovale Legende 8"/>
          <p:cNvSpPr/>
          <p:nvPr/>
        </p:nvSpPr>
        <p:spPr>
          <a:xfrm>
            <a:off x="5474368" y="1584230"/>
            <a:ext cx="5493768" cy="3947701"/>
          </a:xfrm>
          <a:prstGeom prst="wedgeEllipseCallout">
            <a:avLst>
              <a:gd name="adj1" fmla="val -61572"/>
              <a:gd name="adj2" fmla="val -34112"/>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sz="2800" dirty="0"/>
              <a:t>„</a:t>
            </a:r>
            <a:r>
              <a:rPr lang="de-DE" sz="2800" dirty="0" err="1"/>
              <a:t>If</a:t>
            </a:r>
            <a:r>
              <a:rPr lang="de-DE" sz="2800" dirty="0"/>
              <a:t> </a:t>
            </a:r>
            <a:r>
              <a:rPr lang="de-DE" sz="2800" dirty="0" err="1"/>
              <a:t>you</a:t>
            </a:r>
            <a:r>
              <a:rPr lang="de-DE" sz="2800" dirty="0"/>
              <a:t> </a:t>
            </a:r>
            <a:r>
              <a:rPr lang="de-DE" sz="2800" dirty="0" err="1"/>
              <a:t>think</a:t>
            </a:r>
            <a:r>
              <a:rPr lang="de-DE" sz="2800" dirty="0"/>
              <a:t> </a:t>
            </a:r>
            <a:r>
              <a:rPr lang="de-DE" sz="2800" dirty="0" err="1"/>
              <a:t>you</a:t>
            </a:r>
            <a:r>
              <a:rPr lang="de-DE" sz="2800" dirty="0"/>
              <a:t> </a:t>
            </a:r>
            <a:r>
              <a:rPr lang="de-DE" sz="2800" dirty="0" err="1"/>
              <a:t>are</a:t>
            </a:r>
            <a:r>
              <a:rPr lang="de-DE" sz="2800" dirty="0"/>
              <a:t> </a:t>
            </a:r>
            <a:r>
              <a:rPr lang="de-DE" sz="2800" dirty="0" err="1"/>
              <a:t>too</a:t>
            </a:r>
            <a:r>
              <a:rPr lang="de-DE" sz="2800" dirty="0"/>
              <a:t> </a:t>
            </a:r>
            <a:r>
              <a:rPr lang="de-DE" sz="2800" dirty="0" err="1"/>
              <a:t>small</a:t>
            </a:r>
            <a:r>
              <a:rPr lang="de-DE" sz="2800" dirty="0"/>
              <a:t> to </a:t>
            </a:r>
            <a:r>
              <a:rPr lang="de-DE" sz="2800" dirty="0" err="1"/>
              <a:t>make</a:t>
            </a:r>
            <a:r>
              <a:rPr lang="de-DE" sz="2800" dirty="0"/>
              <a:t> a </a:t>
            </a:r>
            <a:r>
              <a:rPr lang="de-DE" sz="2800" dirty="0" err="1"/>
              <a:t>difference</a:t>
            </a:r>
            <a:r>
              <a:rPr lang="de-DE" sz="2800" dirty="0"/>
              <a:t>, </a:t>
            </a:r>
            <a:r>
              <a:rPr lang="de-DE" sz="2800" dirty="0" err="1"/>
              <a:t>try</a:t>
            </a:r>
            <a:r>
              <a:rPr lang="de-DE" sz="2800" dirty="0"/>
              <a:t> to </a:t>
            </a:r>
            <a:r>
              <a:rPr lang="de-DE" sz="2800" dirty="0" err="1"/>
              <a:t>sleep</a:t>
            </a:r>
            <a:r>
              <a:rPr lang="de-DE" sz="2800" dirty="0"/>
              <a:t> with a </a:t>
            </a:r>
            <a:r>
              <a:rPr lang="de-DE" sz="2800" dirty="0" err="1"/>
              <a:t>mosquito</a:t>
            </a:r>
            <a:r>
              <a:rPr lang="de-DE" sz="2800" dirty="0"/>
              <a:t> in a </a:t>
            </a:r>
            <a:r>
              <a:rPr lang="de-DE" sz="2800" dirty="0" err="1"/>
              <a:t>room</a:t>
            </a:r>
            <a:r>
              <a:rPr lang="de-DE" sz="2800" dirty="0"/>
              <a:t>.“</a:t>
            </a:r>
          </a:p>
        </p:txBody>
      </p:sp>
    </p:spTree>
    <p:extLst>
      <p:ext uri="{BB962C8B-B14F-4D97-AF65-F5344CB8AC3E}">
        <p14:creationId xmlns:p14="http://schemas.microsoft.com/office/powerpoint/2010/main" val="2828027327"/>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2752A95B-056C-E844-AA56-1CB5D5712BC0}"/>
              </a:ext>
            </a:extLst>
          </p:cNvPr>
          <p:cNvSpPr>
            <a:spLocks noGrp="1"/>
          </p:cNvSpPr>
          <p:nvPr>
            <p:ph type="dt" sz="half" idx="10"/>
          </p:nvPr>
        </p:nvSpPr>
        <p:spPr/>
        <p:txBody>
          <a:bodyPr/>
          <a:lstStyle/>
          <a:p>
            <a:fld id="{2DC3968C-E331-BC4E-8255-92D1F019836D}" type="datetime1">
              <a:rPr lang="de-DE" smtClean="0"/>
              <a:t>13.11.2021</a:t>
            </a:fld>
            <a:endParaRPr lang="de-DE"/>
          </a:p>
        </p:txBody>
      </p:sp>
      <p:sp>
        <p:nvSpPr>
          <p:cNvPr id="6" name="Fußzeilenplatzhalter 5">
            <a:extLst>
              <a:ext uri="{FF2B5EF4-FFF2-40B4-BE49-F238E27FC236}">
                <a16:creationId xmlns:a16="http://schemas.microsoft.com/office/drawing/2014/main" id="{AA75660C-77C5-D845-A5AA-2BC97C53D2CB}"/>
              </a:ext>
            </a:extLst>
          </p:cNvPr>
          <p:cNvSpPr>
            <a:spLocks noGrp="1"/>
          </p:cNvSpPr>
          <p:nvPr>
            <p:ph type="ftr" sz="quarter" idx="11"/>
          </p:nvPr>
        </p:nvSpPr>
        <p:spPr/>
        <p:txBody>
          <a:bodyPr/>
          <a:lstStyle/>
          <a:p>
            <a:r>
              <a:rPr lang="de-DE" dirty="0"/>
              <a:t>Für den Inhalt verantwortlich:  Daniela </a:t>
            </a:r>
            <a:r>
              <a:rPr lang="de-DE" dirty="0" err="1"/>
              <a:t>Hohenwallner</a:t>
            </a:r>
            <a:r>
              <a:rPr lang="de-DE" dirty="0"/>
              <a:t>-Ries, Maximilian Riede und Hanna </a:t>
            </a:r>
            <a:r>
              <a:rPr lang="de-DE" dirty="0" err="1"/>
              <a:t>Krimm</a:t>
            </a:r>
            <a:r>
              <a:rPr lang="de-DE" dirty="0">
                <a:solidFill>
                  <a:srgbClr val="D8213B"/>
                </a:solidFill>
              </a:rPr>
              <a:t> |</a:t>
            </a:r>
            <a:r>
              <a:rPr lang="de-DE" dirty="0"/>
              <a:t> © </a:t>
            </a:r>
            <a:r>
              <a:rPr lang="de-DE" dirty="0" err="1"/>
              <a:t>alpS</a:t>
            </a:r>
            <a:endParaRPr lang="de-DE" dirty="0"/>
          </a:p>
        </p:txBody>
      </p:sp>
      <p:sp>
        <p:nvSpPr>
          <p:cNvPr id="7" name="Foliennummernplatzhalter 6">
            <a:extLst>
              <a:ext uri="{FF2B5EF4-FFF2-40B4-BE49-F238E27FC236}">
                <a16:creationId xmlns:a16="http://schemas.microsoft.com/office/drawing/2014/main" id="{FE8A6531-EB3A-DD4F-A141-F173C70362D7}"/>
              </a:ext>
            </a:extLst>
          </p:cNvPr>
          <p:cNvSpPr>
            <a:spLocks noGrp="1"/>
          </p:cNvSpPr>
          <p:nvPr>
            <p:ph type="sldNum" sz="quarter" idx="12"/>
          </p:nvPr>
        </p:nvSpPr>
        <p:spPr/>
        <p:txBody>
          <a:bodyPr/>
          <a:lstStyle/>
          <a:p>
            <a:fld id="{746CF255-2EF9-8C44-B1E3-1E88CF6971FD}" type="slidenum">
              <a:rPr lang="de-DE" smtClean="0"/>
              <a:t>32</a:t>
            </a:fld>
            <a:endParaRPr lang="de-DE"/>
          </a:p>
        </p:txBody>
      </p:sp>
      <p:sp>
        <p:nvSpPr>
          <p:cNvPr id="2" name="Rechteck 1"/>
          <p:cNvSpPr/>
          <p:nvPr/>
        </p:nvSpPr>
        <p:spPr>
          <a:xfrm>
            <a:off x="0" y="0"/>
            <a:ext cx="12192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4000" dirty="0"/>
              <a:t>#CHALLENGEACCEPTED?</a:t>
            </a:r>
          </a:p>
        </p:txBody>
      </p:sp>
    </p:spTree>
    <p:extLst>
      <p:ext uri="{BB962C8B-B14F-4D97-AF65-F5344CB8AC3E}">
        <p14:creationId xmlns:p14="http://schemas.microsoft.com/office/powerpoint/2010/main" val="1677367124"/>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2752A95B-056C-E844-AA56-1CB5D5712BC0}"/>
              </a:ext>
            </a:extLst>
          </p:cNvPr>
          <p:cNvSpPr>
            <a:spLocks noGrp="1"/>
          </p:cNvSpPr>
          <p:nvPr>
            <p:ph type="dt" sz="half" idx="10"/>
          </p:nvPr>
        </p:nvSpPr>
        <p:spPr/>
        <p:txBody>
          <a:bodyPr/>
          <a:lstStyle/>
          <a:p>
            <a:fld id="{2DC3968C-E331-BC4E-8255-92D1F019836D}" type="datetime1">
              <a:rPr lang="de-DE" smtClean="0"/>
              <a:t>13.11.2021</a:t>
            </a:fld>
            <a:endParaRPr lang="de-DE" dirty="0"/>
          </a:p>
        </p:txBody>
      </p:sp>
      <p:sp>
        <p:nvSpPr>
          <p:cNvPr id="6" name="Fußzeilenplatzhalter 5">
            <a:extLst>
              <a:ext uri="{FF2B5EF4-FFF2-40B4-BE49-F238E27FC236}">
                <a16:creationId xmlns:a16="http://schemas.microsoft.com/office/drawing/2014/main" id="{AA75660C-77C5-D845-A5AA-2BC97C53D2CB}"/>
              </a:ext>
            </a:extLst>
          </p:cNvPr>
          <p:cNvSpPr>
            <a:spLocks noGrp="1"/>
          </p:cNvSpPr>
          <p:nvPr>
            <p:ph type="ftr" sz="quarter" idx="11"/>
          </p:nvPr>
        </p:nvSpPr>
        <p:spPr/>
        <p:txBody>
          <a:bodyPr/>
          <a:lstStyle/>
          <a:p>
            <a:r>
              <a:rPr lang="de-DE" dirty="0"/>
              <a:t>Für den Inhalt verantwortlich:  Daniela </a:t>
            </a:r>
            <a:r>
              <a:rPr lang="de-DE" dirty="0" err="1"/>
              <a:t>Hohenwallner</a:t>
            </a:r>
            <a:r>
              <a:rPr lang="de-DE" dirty="0"/>
              <a:t>-Ries, Maximilian Riede und Hanna </a:t>
            </a:r>
            <a:r>
              <a:rPr lang="de-DE" dirty="0" err="1"/>
              <a:t>Krimm</a:t>
            </a:r>
            <a:r>
              <a:rPr lang="de-DE" dirty="0">
                <a:solidFill>
                  <a:srgbClr val="D8213B"/>
                </a:solidFill>
              </a:rPr>
              <a:t> |</a:t>
            </a:r>
            <a:r>
              <a:rPr lang="de-DE" dirty="0"/>
              <a:t> © </a:t>
            </a:r>
            <a:r>
              <a:rPr lang="de-DE" dirty="0" err="1"/>
              <a:t>alpS</a:t>
            </a:r>
            <a:endParaRPr lang="de-DE" dirty="0"/>
          </a:p>
        </p:txBody>
      </p:sp>
      <p:sp>
        <p:nvSpPr>
          <p:cNvPr id="7" name="Foliennummernplatzhalter 6">
            <a:extLst>
              <a:ext uri="{FF2B5EF4-FFF2-40B4-BE49-F238E27FC236}">
                <a16:creationId xmlns:a16="http://schemas.microsoft.com/office/drawing/2014/main" id="{FE8A6531-EB3A-DD4F-A141-F173C70362D7}"/>
              </a:ext>
            </a:extLst>
          </p:cNvPr>
          <p:cNvSpPr>
            <a:spLocks noGrp="1"/>
          </p:cNvSpPr>
          <p:nvPr>
            <p:ph type="sldNum" sz="quarter" idx="12"/>
          </p:nvPr>
        </p:nvSpPr>
        <p:spPr/>
        <p:txBody>
          <a:bodyPr/>
          <a:lstStyle/>
          <a:p>
            <a:fld id="{746CF255-2EF9-8C44-B1E3-1E88CF6971FD}" type="slidenum">
              <a:rPr lang="de-DE" smtClean="0"/>
              <a:t>33</a:t>
            </a:fld>
            <a:endParaRPr lang="de-DE" dirty="0"/>
          </a:p>
        </p:txBody>
      </p:sp>
      <p:sp>
        <p:nvSpPr>
          <p:cNvPr id="2" name="Rechteck 1"/>
          <p:cNvSpPr/>
          <p:nvPr/>
        </p:nvSpPr>
        <p:spPr>
          <a:xfrm>
            <a:off x="0" y="0"/>
            <a:ext cx="12192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4000" dirty="0"/>
              <a:t>#CHALLENGEACCEPTED!</a:t>
            </a:r>
          </a:p>
        </p:txBody>
      </p:sp>
    </p:spTree>
    <p:extLst>
      <p:ext uri="{BB962C8B-B14F-4D97-AF65-F5344CB8AC3E}">
        <p14:creationId xmlns:p14="http://schemas.microsoft.com/office/powerpoint/2010/main" val="412045757"/>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#30dayschallenge - Konzept</a:t>
            </a:r>
          </a:p>
        </p:txBody>
      </p:sp>
      <p:sp>
        <p:nvSpPr>
          <p:cNvPr id="6" name="Foliennummernplatzhalter 5"/>
          <p:cNvSpPr>
            <a:spLocks noGrp="1"/>
          </p:cNvSpPr>
          <p:nvPr>
            <p:ph type="sldNum" sz="quarter" idx="12"/>
          </p:nvPr>
        </p:nvSpPr>
        <p:spPr/>
        <p:txBody>
          <a:bodyPr/>
          <a:lstStyle/>
          <a:p>
            <a:fld id="{746CF255-2EF9-8C44-B1E3-1E88CF6971FD}" type="slidenum">
              <a:rPr lang="de-DE" smtClean="0"/>
              <a:t>4</a:t>
            </a:fld>
            <a:endParaRPr lang="de-DE" dirty="0"/>
          </a:p>
        </p:txBody>
      </p:sp>
      <p:sp>
        <p:nvSpPr>
          <p:cNvPr id="7" name="Titel 1"/>
          <p:cNvSpPr txBox="1">
            <a:spLocks/>
          </p:cNvSpPr>
          <p:nvPr/>
        </p:nvSpPr>
        <p:spPr>
          <a:xfrm>
            <a:off x="1266199" y="598501"/>
            <a:ext cx="5013572" cy="1143000"/>
          </a:xfrm>
          <a:prstGeom prst="rect">
            <a:avLst/>
          </a:prstGeom>
        </p:spPr>
        <p:txBody>
          <a:bodyPr vert="horz" lIns="91440" tIns="45720" rIns="91440" bIns="45720" rtlCol="0" anchor="ctr">
            <a:normAutofit/>
          </a:bodyPr>
          <a:lstStyle>
            <a:lvl1pPr algn="l" defTabSz="457200" rtl="0" eaLnBrk="1" latinLnBrk="0" hangingPunct="1">
              <a:lnSpc>
                <a:spcPct val="90000"/>
              </a:lnSpc>
              <a:spcBef>
                <a:spcPct val="0"/>
              </a:spcBef>
              <a:buNone/>
              <a:defRPr sz="2800" kern="1200" baseline="0">
                <a:solidFill>
                  <a:srgbClr val="005BA2"/>
                </a:solidFill>
                <a:latin typeface="Verdana" panose="020B0604030504040204" pitchFamily="34" charset="0"/>
                <a:ea typeface="Verdana" panose="020B0604030504040204" pitchFamily="34" charset="0"/>
                <a:cs typeface="Verdana" panose="020B0604030504040204" pitchFamily="34" charset="0"/>
              </a:defRPr>
            </a:lvl1pPr>
          </a:lstStyle>
          <a:p>
            <a:endParaRPr lang="de-DE" dirty="0"/>
          </a:p>
        </p:txBody>
      </p:sp>
      <p:sp>
        <p:nvSpPr>
          <p:cNvPr id="8" name="Inhaltsplatzhalter 2"/>
          <p:cNvSpPr txBox="1">
            <a:spLocks/>
          </p:cNvSpPr>
          <p:nvPr/>
        </p:nvSpPr>
        <p:spPr>
          <a:xfrm>
            <a:off x="508000" y="1438819"/>
            <a:ext cx="7091591" cy="4690198"/>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Wingdings" charset="0"/>
              <a:buNone/>
              <a:defRPr sz="1700"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309600" indent="-285750" algn="l" defTabSz="457200" rtl="0" eaLnBrk="1" latinLnBrk="0" hangingPunct="1">
              <a:spcBef>
                <a:spcPct val="20000"/>
              </a:spcBef>
              <a:buClr>
                <a:srgbClr val="DD042D"/>
              </a:buClr>
              <a:buSzPct val="80000"/>
              <a:buFont typeface="Arial"/>
              <a:buChar char="►"/>
              <a:defRPr sz="1700"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marL="720000" indent="-228600" algn="l" defTabSz="457200" rtl="0" eaLnBrk="1" latinLnBrk="0" hangingPunct="1">
              <a:spcBef>
                <a:spcPct val="20000"/>
              </a:spcBef>
              <a:buClr>
                <a:srgbClr val="DD042D"/>
              </a:buClr>
              <a:buFont typeface="Wingdings" charset="2"/>
              <a:buChar char="§"/>
              <a:defRPr sz="1700" kern="1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marL="1278000" indent="-228600" algn="l" defTabSz="457200" rtl="0" eaLnBrk="1" latinLnBrk="0" hangingPunct="1">
              <a:spcBef>
                <a:spcPct val="20000"/>
              </a:spcBef>
              <a:buFont typeface="Arial"/>
              <a:buChar char="–"/>
              <a:defRPr sz="1700" kern="1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457200" rtl="0" eaLnBrk="1" latinLnBrk="0" hangingPunct="1">
              <a:spcBef>
                <a:spcPct val="20000"/>
              </a:spcBef>
              <a:buFont typeface="Arial"/>
              <a:buChar char="»"/>
              <a:defRPr sz="1700" kern="1200">
                <a:solidFill>
                  <a:srgbClr val="3C3C3B"/>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000"/>
              </a:spcBef>
              <a:buClr>
                <a:schemeClr val="accent1"/>
              </a:buClr>
              <a:buSzPct val="80000"/>
            </a:pPr>
            <a:endParaRPr lang="de-DE" sz="2000" b="1" dirty="0">
              <a:solidFill>
                <a:srgbClr val="005993"/>
              </a:solidFill>
              <a:latin typeface="+mn-lt"/>
              <a:ea typeface="+mn-ea"/>
              <a:cs typeface="+mn-cs"/>
            </a:endParaRPr>
          </a:p>
          <a:p>
            <a:pPr lvl="1">
              <a:spcBef>
                <a:spcPts val="1000"/>
              </a:spcBef>
              <a:buClr>
                <a:schemeClr val="accent1"/>
              </a:buClr>
              <a:buFont typeface="Wingdings 3" charset="2"/>
              <a:buChar char=""/>
            </a:pPr>
            <a:r>
              <a:rPr lang="de-DE" sz="2000" b="1" dirty="0">
                <a:solidFill>
                  <a:srgbClr val="005993"/>
                </a:solidFill>
                <a:latin typeface="+mn-lt"/>
                <a:ea typeface="+mn-ea"/>
                <a:cs typeface="+mn-cs"/>
              </a:rPr>
              <a:t>Schritt 1: </a:t>
            </a:r>
            <a:r>
              <a:rPr lang="de-DE" sz="2000" dirty="0">
                <a:solidFill>
                  <a:srgbClr val="005993"/>
                </a:solidFill>
                <a:latin typeface="+mn-lt"/>
                <a:ea typeface="+mn-ea"/>
                <a:cs typeface="+mn-cs"/>
              </a:rPr>
              <a:t>Kick-off Workshop: Information, Einführung und Anmeldung zur Challenge</a:t>
            </a:r>
          </a:p>
          <a:p>
            <a:pPr marL="285750" indent="-285750">
              <a:spcBef>
                <a:spcPts val="1000"/>
              </a:spcBef>
              <a:buClr>
                <a:schemeClr val="accent1"/>
              </a:buClr>
              <a:buSzPct val="80000"/>
              <a:buFont typeface="Wingdings 3" charset="2"/>
              <a:buChar char=""/>
            </a:pPr>
            <a:endParaRPr lang="de-DE" sz="2000" b="1" dirty="0">
              <a:solidFill>
                <a:srgbClr val="005993"/>
              </a:solidFill>
              <a:latin typeface="+mn-lt"/>
              <a:ea typeface="+mn-ea"/>
              <a:cs typeface="+mn-cs"/>
            </a:endParaRPr>
          </a:p>
          <a:p>
            <a:pPr lvl="1">
              <a:spcBef>
                <a:spcPts val="1000"/>
              </a:spcBef>
              <a:buClr>
                <a:schemeClr val="accent1"/>
              </a:buClr>
              <a:buFont typeface="Wingdings 3" charset="2"/>
              <a:buChar char=""/>
            </a:pPr>
            <a:r>
              <a:rPr lang="de-DE" sz="2000" b="1" dirty="0">
                <a:solidFill>
                  <a:schemeClr val="bg1">
                    <a:lumMod val="50000"/>
                  </a:schemeClr>
                </a:solidFill>
                <a:latin typeface="+mn-lt"/>
                <a:ea typeface="+mn-ea"/>
                <a:cs typeface="+mn-cs"/>
              </a:rPr>
              <a:t>Schritt 2: </a:t>
            </a:r>
            <a:r>
              <a:rPr lang="de-DE" sz="2000" dirty="0">
                <a:solidFill>
                  <a:schemeClr val="bg1">
                    <a:lumMod val="50000"/>
                  </a:schemeClr>
                </a:solidFill>
                <a:latin typeface="+mn-lt"/>
                <a:ea typeface="+mn-ea"/>
                <a:cs typeface="+mn-cs"/>
              </a:rPr>
              <a:t>30daychallenge: 30tägige Aktion zu Nachhaltigkeit</a:t>
            </a:r>
          </a:p>
          <a:p>
            <a:pPr marL="342900" indent="-342900">
              <a:spcBef>
                <a:spcPts val="1000"/>
              </a:spcBef>
              <a:buClr>
                <a:schemeClr val="accent1"/>
              </a:buClr>
              <a:buSzPct val="80000"/>
              <a:buFont typeface="Wingdings 3" charset="2"/>
              <a:buChar char=""/>
            </a:pPr>
            <a:endParaRPr lang="de-DE" sz="2000" b="1" dirty="0">
              <a:solidFill>
                <a:schemeClr val="bg1">
                  <a:lumMod val="50000"/>
                </a:schemeClr>
              </a:solidFill>
              <a:latin typeface="+mn-lt"/>
              <a:ea typeface="+mn-ea"/>
              <a:cs typeface="+mn-cs"/>
            </a:endParaRPr>
          </a:p>
          <a:p>
            <a:pPr lvl="1">
              <a:spcBef>
                <a:spcPts val="1000"/>
              </a:spcBef>
              <a:buClr>
                <a:schemeClr val="accent1"/>
              </a:buClr>
              <a:buFont typeface="Wingdings 3" charset="2"/>
              <a:buChar char=""/>
            </a:pPr>
            <a:r>
              <a:rPr lang="de-DE" sz="2000" b="1" dirty="0">
                <a:solidFill>
                  <a:schemeClr val="bg1">
                    <a:lumMod val="50000"/>
                  </a:schemeClr>
                </a:solidFill>
                <a:latin typeface="+mn-lt"/>
                <a:ea typeface="+mn-ea"/>
                <a:cs typeface="+mn-cs"/>
              </a:rPr>
              <a:t>Schritt 3: </a:t>
            </a:r>
            <a:r>
              <a:rPr lang="de-DE" sz="2000" dirty="0">
                <a:solidFill>
                  <a:schemeClr val="bg1">
                    <a:lumMod val="50000"/>
                  </a:schemeClr>
                </a:solidFill>
                <a:latin typeface="+mn-lt"/>
                <a:ea typeface="+mn-ea"/>
                <a:cs typeface="+mn-cs"/>
              </a:rPr>
              <a:t>Abschlussworkshop: vom Einzelverhalten zur Haltung </a:t>
            </a:r>
          </a:p>
          <a:p>
            <a:endParaRPr lang="de-DE" dirty="0"/>
          </a:p>
        </p:txBody>
      </p:sp>
      <p:pic>
        <p:nvPicPr>
          <p:cNvPr id="9" name="Picture 2" descr="Bildergebnis fÃ¼r sdg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6800" y="1741501"/>
            <a:ext cx="4741573" cy="3662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200241"/>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746CF255-2EF9-8C44-B1E3-1E88CF6971FD}" type="slidenum">
              <a:rPr lang="de-DE" smtClean="0"/>
              <a:t>5</a:t>
            </a:fld>
            <a:endParaRPr lang="de-DE"/>
          </a:p>
        </p:txBody>
      </p:sp>
      <p:sp>
        <p:nvSpPr>
          <p:cNvPr id="8" name="Titel 4"/>
          <p:cNvSpPr txBox="1">
            <a:spLocks/>
          </p:cNvSpPr>
          <p:nvPr/>
        </p:nvSpPr>
        <p:spPr>
          <a:xfrm>
            <a:off x="3255654" y="2455363"/>
            <a:ext cx="5921828" cy="66024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rgbClr val="00599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5400" dirty="0"/>
              <a:t>Nachhaltigkeit?!</a:t>
            </a:r>
          </a:p>
        </p:txBody>
      </p:sp>
    </p:spTree>
    <p:extLst>
      <p:ext uri="{BB962C8B-B14F-4D97-AF65-F5344CB8AC3E}">
        <p14:creationId xmlns:p14="http://schemas.microsoft.com/office/powerpoint/2010/main" val="3268559105"/>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4000"/>
            <a:lum/>
          </a:blip>
          <a:srcRect/>
          <a:stretch>
            <a:fillRect b="8000"/>
          </a:stretch>
        </a:blipFill>
        <a:effectLst/>
      </p:bgPr>
    </p:bg>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746CF255-2EF9-8C44-B1E3-1E88CF6971FD}" type="slidenum">
              <a:rPr lang="de-DE" smtClean="0"/>
              <a:t>6</a:t>
            </a:fld>
            <a:endParaRPr lang="de-DE" dirty="0"/>
          </a:p>
        </p:txBody>
      </p:sp>
      <p:sp>
        <p:nvSpPr>
          <p:cNvPr id="6" name="Titel 5"/>
          <p:cNvSpPr>
            <a:spLocks noGrp="1"/>
          </p:cNvSpPr>
          <p:nvPr>
            <p:ph type="title"/>
          </p:nvPr>
        </p:nvSpPr>
        <p:spPr>
          <a:xfrm>
            <a:off x="1963322" y="2336800"/>
            <a:ext cx="8666578" cy="2197100"/>
          </a:xfrm>
          <a:solidFill>
            <a:schemeClr val="bg1">
              <a:lumMod val="95000"/>
              <a:alpha val="63000"/>
            </a:schemeClr>
          </a:solidFill>
        </p:spPr>
        <p:txBody>
          <a:bodyPr>
            <a:normAutofit/>
          </a:bodyPr>
          <a:lstStyle/>
          <a:p>
            <a:pPr algn="ctr"/>
            <a:br>
              <a:rPr lang="de-DE" sz="4000" b="1" dirty="0">
                <a:solidFill>
                  <a:srgbClr val="0062A8"/>
                </a:solidFill>
              </a:rPr>
            </a:br>
            <a:r>
              <a:rPr lang="de-DE" sz="4000" b="1" dirty="0">
                <a:solidFill>
                  <a:srgbClr val="0062A8"/>
                </a:solidFill>
              </a:rPr>
              <a:t>NACHHALTIGKEIT</a:t>
            </a:r>
          </a:p>
        </p:txBody>
      </p:sp>
    </p:spTree>
    <p:extLst>
      <p:ext uri="{BB962C8B-B14F-4D97-AF65-F5344CB8AC3E}">
        <p14:creationId xmlns:p14="http://schemas.microsoft.com/office/powerpoint/2010/main" val="4002421664"/>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746CF255-2EF9-8C44-B1E3-1E88CF6971FD}" type="slidenum">
              <a:rPr lang="de-DE" smtClean="0"/>
              <a:t>7</a:t>
            </a:fld>
            <a:endParaRPr lang="de-DE" dirty="0"/>
          </a:p>
        </p:txBody>
      </p:sp>
      <p:sp>
        <p:nvSpPr>
          <p:cNvPr id="6" name="Titel 5"/>
          <p:cNvSpPr>
            <a:spLocks noGrp="1"/>
          </p:cNvSpPr>
          <p:nvPr>
            <p:ph type="title"/>
          </p:nvPr>
        </p:nvSpPr>
        <p:spPr>
          <a:xfrm>
            <a:off x="1963322" y="2336800"/>
            <a:ext cx="8666578" cy="2197100"/>
          </a:xfrm>
          <a:solidFill>
            <a:schemeClr val="bg1">
              <a:lumMod val="95000"/>
              <a:alpha val="63000"/>
            </a:schemeClr>
          </a:solidFill>
          <a:ln w="12700">
            <a:solidFill>
              <a:srgbClr val="0062A8"/>
            </a:solidFill>
          </a:ln>
        </p:spPr>
        <p:txBody>
          <a:bodyPr>
            <a:normAutofit/>
          </a:bodyPr>
          <a:lstStyle/>
          <a:p>
            <a:pPr algn="ctr"/>
            <a:r>
              <a:rPr lang="de-DE" sz="4000" b="1" dirty="0">
                <a:solidFill>
                  <a:srgbClr val="0062A8"/>
                </a:solidFill>
              </a:rPr>
              <a:t>Arbeitsauftrag 1:</a:t>
            </a:r>
            <a:br>
              <a:rPr lang="de-DE" sz="4000" b="1" dirty="0">
                <a:solidFill>
                  <a:srgbClr val="0062A8"/>
                </a:solidFill>
              </a:rPr>
            </a:br>
            <a:r>
              <a:rPr lang="de-DE" sz="4000" b="1" dirty="0">
                <a:solidFill>
                  <a:srgbClr val="0062A8"/>
                </a:solidFill>
              </a:rPr>
              <a:t>Was ist für dich „nachhaltig“? Beschreibe Nachhaltigkeit in deinen eigenen Worten.</a:t>
            </a:r>
          </a:p>
        </p:txBody>
      </p:sp>
    </p:spTree>
    <p:extLst>
      <p:ext uri="{BB962C8B-B14F-4D97-AF65-F5344CB8AC3E}">
        <p14:creationId xmlns:p14="http://schemas.microsoft.com/office/powerpoint/2010/main" val="2487338966"/>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1A7B5E-9310-4DF2-8015-618539B22C6F}"/>
              </a:ext>
            </a:extLst>
          </p:cNvPr>
          <p:cNvSpPr>
            <a:spLocks noGrp="1"/>
          </p:cNvSpPr>
          <p:nvPr>
            <p:ph type="title"/>
          </p:nvPr>
        </p:nvSpPr>
        <p:spPr/>
        <p:txBody>
          <a:bodyPr/>
          <a:lstStyle/>
          <a:p>
            <a:r>
              <a:rPr lang="de-AT" dirty="0" err="1"/>
              <a:t>Erklärvideo</a:t>
            </a:r>
            <a:endParaRPr lang="de-AT" dirty="0"/>
          </a:p>
        </p:txBody>
      </p:sp>
      <p:sp>
        <p:nvSpPr>
          <p:cNvPr id="3" name="Inhaltsplatzhalter 2">
            <a:extLst>
              <a:ext uri="{FF2B5EF4-FFF2-40B4-BE49-F238E27FC236}">
                <a16:creationId xmlns:a16="http://schemas.microsoft.com/office/drawing/2014/main" id="{EA5C915E-7CF0-4D44-97A5-D2BB503C4F9A}"/>
              </a:ext>
            </a:extLst>
          </p:cNvPr>
          <p:cNvSpPr>
            <a:spLocks noGrp="1"/>
          </p:cNvSpPr>
          <p:nvPr>
            <p:ph idx="1"/>
          </p:nvPr>
        </p:nvSpPr>
        <p:spPr>
          <a:xfrm>
            <a:off x="669471" y="3750873"/>
            <a:ext cx="4343400" cy="1665305"/>
          </a:xfrm>
        </p:spPr>
        <p:txBody>
          <a:bodyPr>
            <a:normAutofit lnSpcReduction="10000"/>
          </a:bodyPr>
          <a:lstStyle/>
          <a:p>
            <a:pPr marL="0" indent="0">
              <a:buNone/>
            </a:pPr>
            <a:r>
              <a:rPr lang="de-DE" sz="2400" dirty="0">
                <a:solidFill>
                  <a:schemeClr val="tx1"/>
                </a:solidFill>
              </a:rPr>
              <a:t>Nachhaltigkeit einfach erklärt (4:06)</a:t>
            </a:r>
            <a:endParaRPr lang="de-AT" sz="2400" dirty="0">
              <a:solidFill>
                <a:schemeClr val="tx1"/>
              </a:solidFill>
            </a:endParaRPr>
          </a:p>
          <a:p>
            <a:pPr marL="0" indent="0">
              <a:buNone/>
            </a:pPr>
            <a:r>
              <a:rPr lang="de-AT" sz="2400" dirty="0">
                <a:hlinkClick r:id="rId3"/>
              </a:rPr>
              <a:t>https://www.youtube.com/watch?v=RcNKHQb8QIc</a:t>
            </a:r>
            <a:endParaRPr lang="de-AT" sz="2400" dirty="0"/>
          </a:p>
          <a:p>
            <a:pPr marL="0" indent="0">
              <a:buNone/>
            </a:pPr>
            <a:endParaRPr lang="de-AT" dirty="0"/>
          </a:p>
          <a:p>
            <a:pPr marL="0" indent="0">
              <a:buNone/>
            </a:pPr>
            <a:endParaRPr lang="de-AT" dirty="0"/>
          </a:p>
        </p:txBody>
      </p:sp>
      <p:sp>
        <p:nvSpPr>
          <p:cNvPr id="6" name="Foliennummernplatzhalter 5">
            <a:extLst>
              <a:ext uri="{FF2B5EF4-FFF2-40B4-BE49-F238E27FC236}">
                <a16:creationId xmlns:a16="http://schemas.microsoft.com/office/drawing/2014/main" id="{B2DE2EB6-F329-4428-9346-B26839F56192}"/>
              </a:ext>
            </a:extLst>
          </p:cNvPr>
          <p:cNvSpPr>
            <a:spLocks noGrp="1"/>
          </p:cNvSpPr>
          <p:nvPr>
            <p:ph type="sldNum" sz="quarter" idx="12"/>
          </p:nvPr>
        </p:nvSpPr>
        <p:spPr/>
        <p:txBody>
          <a:bodyPr/>
          <a:lstStyle/>
          <a:p>
            <a:fld id="{746CF255-2EF9-8C44-B1E3-1E88CF6971FD}" type="slidenum">
              <a:rPr lang="de-DE" smtClean="0"/>
              <a:t>8</a:t>
            </a:fld>
            <a:endParaRPr lang="de-DE"/>
          </a:p>
        </p:txBody>
      </p:sp>
      <p:pic>
        <p:nvPicPr>
          <p:cNvPr id="5" name="Grafik 4">
            <a:extLst>
              <a:ext uri="{FF2B5EF4-FFF2-40B4-BE49-F238E27FC236}">
                <a16:creationId xmlns:a16="http://schemas.microsoft.com/office/drawing/2014/main" id="{FC540D9E-6177-E945-AE39-614D7279BFC8}"/>
              </a:ext>
            </a:extLst>
          </p:cNvPr>
          <p:cNvPicPr>
            <a:picLocks noChangeAspect="1"/>
          </p:cNvPicPr>
          <p:nvPr/>
        </p:nvPicPr>
        <p:blipFill>
          <a:blip r:embed="rId4"/>
          <a:stretch>
            <a:fillRect/>
          </a:stretch>
        </p:blipFill>
        <p:spPr>
          <a:xfrm>
            <a:off x="5257800" y="1270000"/>
            <a:ext cx="6188529" cy="4146178"/>
          </a:xfrm>
          <a:prstGeom prst="rect">
            <a:avLst/>
          </a:prstGeom>
        </p:spPr>
      </p:pic>
    </p:spTree>
    <p:extLst>
      <p:ext uri="{BB962C8B-B14F-4D97-AF65-F5344CB8AC3E}">
        <p14:creationId xmlns:p14="http://schemas.microsoft.com/office/powerpoint/2010/main" val="2037997791"/>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746CF255-2EF9-8C44-B1E3-1E88CF6971FD}" type="slidenum">
              <a:rPr lang="de-DE" smtClean="0"/>
              <a:t>9</a:t>
            </a:fld>
            <a:endParaRPr lang="de-DE" dirty="0"/>
          </a:p>
        </p:txBody>
      </p:sp>
      <p:sp>
        <p:nvSpPr>
          <p:cNvPr id="7" name="Rechteck 6">
            <a:extLst>
              <a:ext uri="{FF2B5EF4-FFF2-40B4-BE49-F238E27FC236}">
                <a16:creationId xmlns:a16="http://schemas.microsoft.com/office/drawing/2014/main" id="{092B582F-916F-4832-989D-41BFA3E7ABC9}"/>
              </a:ext>
            </a:extLst>
          </p:cNvPr>
          <p:cNvSpPr/>
          <p:nvPr/>
        </p:nvSpPr>
        <p:spPr>
          <a:xfrm>
            <a:off x="2251120" y="4211353"/>
            <a:ext cx="1927342" cy="680897"/>
          </a:xfrm>
          <a:prstGeom prst="rect">
            <a:avLst/>
          </a:prstGeom>
          <a:solidFill>
            <a:srgbClr val="F2F2F2"/>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e-DE" dirty="0">
                <a:solidFill>
                  <a:srgbClr val="0D0D0D"/>
                </a:solidFill>
                <a:effectLst/>
                <a:latin typeface="Verdana" panose="020B0604030504040204" pitchFamily="34" charset="0"/>
                <a:ea typeface="Calibri" panose="020F0502020204030204" pitchFamily="34" charset="0"/>
                <a:cs typeface="Times New Roman" panose="02020603050405020304" pitchFamily="18" charset="0"/>
              </a:rPr>
              <a:t>1) Fahrrad fahren</a:t>
            </a:r>
            <a:endParaRPr lang="de-AT" sz="2400" dirty="0">
              <a:effectLst/>
              <a:ea typeface="Calibri" panose="020F0502020204030204" pitchFamily="34" charset="0"/>
              <a:cs typeface="Times New Roman" panose="02020603050405020304" pitchFamily="18" charset="0"/>
            </a:endParaRPr>
          </a:p>
        </p:txBody>
      </p:sp>
      <p:sp>
        <p:nvSpPr>
          <p:cNvPr id="8" name="Rechteck 7">
            <a:extLst>
              <a:ext uri="{FF2B5EF4-FFF2-40B4-BE49-F238E27FC236}">
                <a16:creationId xmlns:a16="http://schemas.microsoft.com/office/drawing/2014/main" id="{AC483D63-4097-46F4-8E81-6642A30E52D0}"/>
              </a:ext>
            </a:extLst>
          </p:cNvPr>
          <p:cNvSpPr/>
          <p:nvPr/>
        </p:nvSpPr>
        <p:spPr>
          <a:xfrm>
            <a:off x="7459082" y="5111426"/>
            <a:ext cx="2332456" cy="1022350"/>
          </a:xfrm>
          <a:prstGeom prst="rect">
            <a:avLst/>
          </a:prstGeom>
          <a:solidFill>
            <a:srgbClr val="F2F2F2"/>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e-DE" dirty="0">
                <a:solidFill>
                  <a:srgbClr val="0D0D0D"/>
                </a:solidFill>
                <a:effectLst/>
                <a:latin typeface="Verdana" panose="020B0604030504040204" pitchFamily="34" charset="0"/>
                <a:ea typeface="Calibri" panose="020F0502020204030204" pitchFamily="34" charset="0"/>
                <a:cs typeface="Times New Roman" panose="02020603050405020304" pitchFamily="18" charset="0"/>
              </a:rPr>
              <a:t>6) Fair produzierte Lebensmittel kaufen</a:t>
            </a:r>
            <a:endParaRPr lang="de-AT" sz="2800" dirty="0">
              <a:effectLst/>
              <a:ea typeface="Calibri" panose="020F0502020204030204" pitchFamily="34" charset="0"/>
              <a:cs typeface="Times New Roman" panose="02020603050405020304" pitchFamily="18" charset="0"/>
            </a:endParaRPr>
          </a:p>
        </p:txBody>
      </p:sp>
      <p:sp>
        <p:nvSpPr>
          <p:cNvPr id="9" name="Rechteck 8">
            <a:extLst>
              <a:ext uri="{FF2B5EF4-FFF2-40B4-BE49-F238E27FC236}">
                <a16:creationId xmlns:a16="http://schemas.microsoft.com/office/drawing/2014/main" id="{BB872894-AF4B-47D7-9533-1FF3F379340C}"/>
              </a:ext>
            </a:extLst>
          </p:cNvPr>
          <p:cNvSpPr/>
          <p:nvPr/>
        </p:nvSpPr>
        <p:spPr>
          <a:xfrm>
            <a:off x="5934839" y="4159465"/>
            <a:ext cx="2190589" cy="769958"/>
          </a:xfrm>
          <a:prstGeom prst="rect">
            <a:avLst/>
          </a:prstGeom>
          <a:solidFill>
            <a:srgbClr val="F2F2F2"/>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e-DE" dirty="0">
                <a:solidFill>
                  <a:srgbClr val="0D0D0D"/>
                </a:solidFill>
                <a:effectLst/>
                <a:latin typeface="Verdana" panose="020B0604030504040204" pitchFamily="34" charset="0"/>
                <a:ea typeface="Calibri" panose="020F0502020204030204" pitchFamily="34" charset="0"/>
                <a:cs typeface="Times New Roman" panose="02020603050405020304" pitchFamily="18" charset="0"/>
              </a:rPr>
              <a:t>2) Verpackungen vermeiden</a:t>
            </a:r>
            <a:endParaRPr lang="de-AT" sz="2400" dirty="0">
              <a:effectLst/>
              <a:ea typeface="Calibri" panose="020F0502020204030204" pitchFamily="34" charset="0"/>
              <a:cs typeface="Times New Roman" panose="02020603050405020304" pitchFamily="18" charset="0"/>
            </a:endParaRPr>
          </a:p>
        </p:txBody>
      </p:sp>
      <p:sp>
        <p:nvSpPr>
          <p:cNvPr id="10" name="Rechteck 9">
            <a:extLst>
              <a:ext uri="{FF2B5EF4-FFF2-40B4-BE49-F238E27FC236}">
                <a16:creationId xmlns:a16="http://schemas.microsoft.com/office/drawing/2014/main" id="{4C5082B5-FF82-426E-BA46-C059985ADAAA}"/>
              </a:ext>
            </a:extLst>
          </p:cNvPr>
          <p:cNvSpPr/>
          <p:nvPr/>
        </p:nvSpPr>
        <p:spPr>
          <a:xfrm>
            <a:off x="9159036" y="4086793"/>
            <a:ext cx="2515934" cy="903872"/>
          </a:xfrm>
          <a:prstGeom prst="rect">
            <a:avLst/>
          </a:prstGeom>
          <a:solidFill>
            <a:srgbClr val="F2F2F2"/>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e-DE" dirty="0">
                <a:solidFill>
                  <a:srgbClr val="0D0D0D"/>
                </a:solidFill>
                <a:effectLst/>
                <a:latin typeface="Verdana" panose="020B0604030504040204" pitchFamily="34" charset="0"/>
                <a:ea typeface="Calibri" panose="020F0502020204030204" pitchFamily="34" charset="0"/>
                <a:cs typeface="Times New Roman" panose="02020603050405020304" pitchFamily="18" charset="0"/>
              </a:rPr>
              <a:t>3) Secondhand Kleidung kaufen</a:t>
            </a:r>
            <a:endParaRPr lang="de-AT" sz="2800" dirty="0">
              <a:effectLst/>
              <a:ea typeface="Calibri" panose="020F0502020204030204" pitchFamily="34" charset="0"/>
              <a:cs typeface="Times New Roman" panose="02020603050405020304" pitchFamily="18" charset="0"/>
            </a:endParaRPr>
          </a:p>
        </p:txBody>
      </p:sp>
      <p:sp>
        <p:nvSpPr>
          <p:cNvPr id="11" name="Rechteck 10">
            <a:extLst>
              <a:ext uri="{FF2B5EF4-FFF2-40B4-BE49-F238E27FC236}">
                <a16:creationId xmlns:a16="http://schemas.microsoft.com/office/drawing/2014/main" id="{FC895415-3263-41D4-9E83-A2478DD6C5B0}"/>
              </a:ext>
            </a:extLst>
          </p:cNvPr>
          <p:cNvSpPr/>
          <p:nvPr/>
        </p:nvSpPr>
        <p:spPr>
          <a:xfrm>
            <a:off x="364446" y="5142655"/>
            <a:ext cx="2600760" cy="846723"/>
          </a:xfrm>
          <a:prstGeom prst="rect">
            <a:avLst/>
          </a:prstGeom>
          <a:solidFill>
            <a:srgbClr val="F2F2F2"/>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e-DE" dirty="0">
                <a:solidFill>
                  <a:srgbClr val="0D0D0D"/>
                </a:solidFill>
                <a:effectLst/>
                <a:latin typeface="Verdana" panose="020B0604030504040204" pitchFamily="34" charset="0"/>
                <a:ea typeface="Calibri" panose="020F0502020204030204" pitchFamily="34" charset="0"/>
                <a:cs typeface="Times New Roman" panose="02020603050405020304" pitchFamily="18" charset="0"/>
              </a:rPr>
              <a:t>4) Weniger tierische Lebensmittel essen</a:t>
            </a:r>
            <a:endParaRPr lang="de-AT" sz="2800" dirty="0">
              <a:effectLst/>
              <a:ea typeface="Calibri" panose="020F0502020204030204" pitchFamily="34" charset="0"/>
              <a:cs typeface="Times New Roman" panose="02020603050405020304" pitchFamily="18" charset="0"/>
            </a:endParaRPr>
          </a:p>
        </p:txBody>
      </p:sp>
      <p:sp>
        <p:nvSpPr>
          <p:cNvPr id="12" name="Rechteck 11">
            <a:extLst>
              <a:ext uri="{FF2B5EF4-FFF2-40B4-BE49-F238E27FC236}">
                <a16:creationId xmlns:a16="http://schemas.microsoft.com/office/drawing/2014/main" id="{ACBB1AC9-B97F-42ED-9A20-AD40DEE38252}"/>
              </a:ext>
            </a:extLst>
          </p:cNvPr>
          <p:cNvSpPr/>
          <p:nvPr/>
        </p:nvSpPr>
        <p:spPr>
          <a:xfrm>
            <a:off x="3454886" y="5114080"/>
            <a:ext cx="3270005" cy="903872"/>
          </a:xfrm>
          <a:prstGeom prst="rect">
            <a:avLst/>
          </a:prstGeom>
          <a:solidFill>
            <a:srgbClr val="F2F2F2"/>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e-DE" dirty="0">
                <a:solidFill>
                  <a:srgbClr val="0D0D0D"/>
                </a:solidFill>
                <a:effectLst/>
                <a:latin typeface="Verdana" panose="020B0604030504040204" pitchFamily="34" charset="0"/>
                <a:ea typeface="Calibri" panose="020F0502020204030204" pitchFamily="34" charset="0"/>
                <a:cs typeface="Times New Roman" panose="02020603050405020304" pitchFamily="18" charset="0"/>
              </a:rPr>
              <a:t>5) Bei Nachhaltigkeitsvereinen aktiv sein</a:t>
            </a:r>
            <a:endParaRPr lang="de-AT" sz="2800" dirty="0">
              <a:effectLst/>
              <a:ea typeface="Calibri" panose="020F0502020204030204" pitchFamily="34" charset="0"/>
              <a:cs typeface="Times New Roman" panose="02020603050405020304" pitchFamily="18" charset="0"/>
            </a:endParaRPr>
          </a:p>
        </p:txBody>
      </p:sp>
      <p:sp>
        <p:nvSpPr>
          <p:cNvPr id="13" name="Titel 5">
            <a:extLst>
              <a:ext uri="{FF2B5EF4-FFF2-40B4-BE49-F238E27FC236}">
                <a16:creationId xmlns:a16="http://schemas.microsoft.com/office/drawing/2014/main" id="{C4E446D6-C45E-4B5A-9023-26B93C89AC3E}"/>
              </a:ext>
            </a:extLst>
          </p:cNvPr>
          <p:cNvSpPr>
            <a:spLocks noGrp="1"/>
          </p:cNvSpPr>
          <p:nvPr>
            <p:ph type="title"/>
          </p:nvPr>
        </p:nvSpPr>
        <p:spPr>
          <a:xfrm>
            <a:off x="1842626" y="416715"/>
            <a:ext cx="8506748" cy="1918398"/>
          </a:xfrm>
          <a:solidFill>
            <a:schemeClr val="bg1">
              <a:lumMod val="95000"/>
              <a:alpha val="63000"/>
            </a:schemeClr>
          </a:solidFill>
          <a:ln w="12700">
            <a:solidFill>
              <a:srgbClr val="0062A8"/>
            </a:solidFill>
          </a:ln>
        </p:spPr>
        <p:txBody>
          <a:bodyPr>
            <a:noAutofit/>
          </a:bodyPr>
          <a:lstStyle/>
          <a:p>
            <a:pPr algn="ctr"/>
            <a:r>
              <a:rPr lang="de-DE" sz="3200" b="1" dirty="0">
                <a:solidFill>
                  <a:srgbClr val="0062A8"/>
                </a:solidFill>
              </a:rPr>
              <a:t>Arbeitsauftrag 2:</a:t>
            </a:r>
            <a:br>
              <a:rPr lang="de-DE" sz="3200" b="1" dirty="0">
                <a:solidFill>
                  <a:srgbClr val="0062A8"/>
                </a:solidFill>
              </a:rPr>
            </a:br>
            <a:r>
              <a:rPr lang="de-AT" sz="2800" dirty="0"/>
              <a:t>Ordne die aufgelisteten Tätigkeiten den Bereichen der Nachhaltig zu. Welche Tätigkeiten sind vielleicht mehreren oder sogar allen Bereichen zuzuordnen?</a:t>
            </a:r>
            <a:endParaRPr lang="de-DE" sz="3200" b="1" dirty="0">
              <a:solidFill>
                <a:srgbClr val="0062A8"/>
              </a:solidFill>
            </a:endParaRPr>
          </a:p>
        </p:txBody>
      </p:sp>
      <p:sp>
        <p:nvSpPr>
          <p:cNvPr id="2" name="Rechteck: abgerundete Ecken 1">
            <a:extLst>
              <a:ext uri="{FF2B5EF4-FFF2-40B4-BE49-F238E27FC236}">
                <a16:creationId xmlns:a16="http://schemas.microsoft.com/office/drawing/2014/main" id="{CFA74FD6-18C7-4603-A7E8-A3FA3923734E}"/>
              </a:ext>
            </a:extLst>
          </p:cNvPr>
          <p:cNvSpPr/>
          <p:nvPr/>
        </p:nvSpPr>
        <p:spPr>
          <a:xfrm>
            <a:off x="409401" y="2804846"/>
            <a:ext cx="3414532" cy="680897"/>
          </a:xfrm>
          <a:prstGeom prst="roundRect">
            <a:avLst/>
          </a:prstGeom>
          <a:solidFill>
            <a:srgbClr val="0062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Verdana" panose="020B0604030504040204" pitchFamily="34" charset="0"/>
                <a:ea typeface="Verdana" panose="020B0604030504040204" pitchFamily="34" charset="0"/>
              </a:rPr>
              <a:t>Ökologie</a:t>
            </a:r>
            <a:endParaRPr lang="de-AT" sz="2800" dirty="0">
              <a:latin typeface="Verdana" panose="020B0604030504040204" pitchFamily="34" charset="0"/>
              <a:ea typeface="Verdana" panose="020B0604030504040204" pitchFamily="34" charset="0"/>
            </a:endParaRPr>
          </a:p>
        </p:txBody>
      </p:sp>
      <p:sp>
        <p:nvSpPr>
          <p:cNvPr id="14" name="Rechteck: abgerundete Ecken 13">
            <a:extLst>
              <a:ext uri="{FF2B5EF4-FFF2-40B4-BE49-F238E27FC236}">
                <a16:creationId xmlns:a16="http://schemas.microsoft.com/office/drawing/2014/main" id="{A6D86304-07D1-49E0-B482-40936CEE4884}"/>
              </a:ext>
            </a:extLst>
          </p:cNvPr>
          <p:cNvSpPr/>
          <p:nvPr/>
        </p:nvSpPr>
        <p:spPr>
          <a:xfrm>
            <a:off x="8368067" y="2768509"/>
            <a:ext cx="3414532" cy="680897"/>
          </a:xfrm>
          <a:prstGeom prst="roundRect">
            <a:avLst/>
          </a:prstGeom>
          <a:solidFill>
            <a:srgbClr val="0062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Verdana" panose="020B0604030504040204" pitchFamily="34" charset="0"/>
                <a:ea typeface="Verdana" panose="020B0604030504040204" pitchFamily="34" charset="0"/>
              </a:rPr>
              <a:t>Ökonomie</a:t>
            </a:r>
            <a:endParaRPr lang="de-AT" sz="2800" dirty="0">
              <a:latin typeface="Verdana" panose="020B0604030504040204" pitchFamily="34" charset="0"/>
              <a:ea typeface="Verdana" panose="020B0604030504040204" pitchFamily="34" charset="0"/>
            </a:endParaRPr>
          </a:p>
        </p:txBody>
      </p:sp>
      <p:sp>
        <p:nvSpPr>
          <p:cNvPr id="17" name="Rechteck: abgerundete Ecken 16">
            <a:extLst>
              <a:ext uri="{FF2B5EF4-FFF2-40B4-BE49-F238E27FC236}">
                <a16:creationId xmlns:a16="http://schemas.microsoft.com/office/drawing/2014/main" id="{A6BA621C-6CC4-496D-9EA1-1A0B4F6E4082}"/>
              </a:ext>
            </a:extLst>
          </p:cNvPr>
          <p:cNvSpPr/>
          <p:nvPr/>
        </p:nvSpPr>
        <p:spPr>
          <a:xfrm>
            <a:off x="4388734" y="2768510"/>
            <a:ext cx="3414532" cy="680897"/>
          </a:xfrm>
          <a:prstGeom prst="roundRect">
            <a:avLst/>
          </a:prstGeom>
          <a:solidFill>
            <a:srgbClr val="0062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Verdana" panose="020B0604030504040204" pitchFamily="34" charset="0"/>
                <a:ea typeface="Verdana" panose="020B0604030504040204" pitchFamily="34" charset="0"/>
              </a:rPr>
              <a:t>Soziales</a:t>
            </a:r>
            <a:endParaRPr lang="de-AT" sz="28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14200797"/>
      </p:ext>
    </p:extLst>
  </p:cSld>
  <p:clrMapOvr>
    <a:masterClrMapping/>
  </p:clrMapOvr>
  <p:transition spd="slow">
    <p:wipe/>
  </p:transition>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1524</Words>
  <Application>Microsoft Office PowerPoint</Application>
  <PresentationFormat>Breitbild</PresentationFormat>
  <Paragraphs>289</Paragraphs>
  <Slides>33</Slides>
  <Notes>28</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33</vt:i4>
      </vt:variant>
    </vt:vector>
  </HeadingPairs>
  <TitlesOfParts>
    <vt:vector size="42" baseType="lpstr">
      <vt:lpstr>Arial</vt:lpstr>
      <vt:lpstr>Calibri</vt:lpstr>
      <vt:lpstr>Calibri Light</vt:lpstr>
      <vt:lpstr>Courier New</vt:lpstr>
      <vt:lpstr>Times New Roman</vt:lpstr>
      <vt:lpstr>Verdana</vt:lpstr>
      <vt:lpstr>Wingdings</vt:lpstr>
      <vt:lpstr>Wingdings 3</vt:lpstr>
      <vt:lpstr>Office</vt:lpstr>
      <vt:lpstr>#30dayschallenge </vt:lpstr>
      <vt:lpstr>Entwickelt wurde die #30dayschallenge von…</vt:lpstr>
      <vt:lpstr>Klima- und Energiemodellregionen</vt:lpstr>
      <vt:lpstr>#30dayschallenge - Konzept</vt:lpstr>
      <vt:lpstr>PowerPoint-Präsentation</vt:lpstr>
      <vt:lpstr> NACHHALTIGKEIT</vt:lpstr>
      <vt:lpstr>Arbeitsauftrag 1: Was ist für dich „nachhaltig“? Beschreibe Nachhaltigkeit in deinen eigenen Worten.</vt:lpstr>
      <vt:lpstr>Erklärvideo</vt:lpstr>
      <vt:lpstr>Arbeitsauftrag 2: Ordne die aufgelisteten Tätigkeiten den Bereichen der Nachhaltig zu. Welche Tätigkeiten sind vielleicht mehreren oder sogar allen Bereichen zuzuordnen?</vt:lpstr>
      <vt:lpstr>Arbeitsauftrag 3: Wo handelst du bereits in deinem Alltag nachhaltig?</vt:lpstr>
      <vt:lpstr> Abstimmung</vt:lpstr>
      <vt:lpstr>PowerPoint-Präsentation</vt:lpstr>
      <vt:lpstr>PowerPoint-Präsentation</vt:lpstr>
      <vt:lpstr>Die Vision</vt:lpstr>
      <vt:lpstr>Sustainable Development Goals</vt:lpstr>
      <vt:lpstr>PowerPoint-Präsentation</vt:lpstr>
      <vt:lpstr>SDGs - Sustainable Development Goals 17 Ziele für eine zukunftsfähige Welt</vt:lpstr>
      <vt:lpstr>Ihr seid dran! – Was sind die SDGs?</vt:lpstr>
      <vt:lpstr>Ihr seid dran! – Was sind die SDGs?</vt:lpstr>
      <vt:lpstr>PowerPoint-Präsentation</vt:lpstr>
      <vt:lpstr>30 days is enough time to build a habit.“</vt:lpstr>
      <vt:lpstr>#30dayschallenge Spielregeln</vt:lpstr>
      <vt:lpstr>PowerPoint-Präsentation</vt:lpstr>
      <vt:lpstr>PowerPoint-Präsentation</vt:lpstr>
      <vt:lpstr>Brainstorming Challenges</vt:lpstr>
      <vt:lpstr>PowerPoint-Präsentation</vt:lpstr>
      <vt:lpstr>Ihr seid dran!</vt:lpstr>
      <vt:lpstr>Ihr seid dran!</vt:lpstr>
      <vt:lpstr>Ablauf deiner Challenge</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#30dayschallenge</dc:title>
  <dc:creator>Kathrin Schwab</dc:creator>
  <cp:lastModifiedBy>Elsa EVe. Ventuba</cp:lastModifiedBy>
  <cp:revision>80</cp:revision>
  <dcterms:modified xsi:type="dcterms:W3CDTF">2021-11-13T09:43:50Z</dcterms:modified>
</cp:coreProperties>
</file>